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4" roundtripDataSignature="AMtx7mh1p//L6K3u2D5cHuqwHLzOdQQv4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Nuno Carvalh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28T17:49:27.011">
    <p:pos x="6000" y="0"/>
    <p:text>Infelizmente foi tirada do ar nao sei porque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x3HTkso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4b9761ecfa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4b9761ecf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b9761ecfa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b9761ecf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b9761ecfa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b9761ecf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b9761ecfa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b9761ecf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b9761ecfa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b9761ecf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b9761ecfa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b9761ecf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b9761ecfa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b9761ecf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b9761ecfa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b9761ecf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b9761ecfa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4b9761ecf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b9761ecfa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b9761ecf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c0256cc62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c0256cc6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4b9761ecfa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4b9761ecf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b9761ecfa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b9761ecf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b9761ecfa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b9761ecf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b9761ecfa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b9761ecf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4b9761ecfa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4b9761ecfa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4b9761ecfa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4b9761ecf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b9761ecfa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b9761ecf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b9761ecfa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4b9761ecf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b9761ecfa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4b9761ecf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b9761ecfa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b9761ecfa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c0256cc6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c0256cc6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b9761ecfa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b9761ecf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b9761ecfa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b9761ecfa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4b9761ecfa_0_3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4b9761ecfa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b9761ecfa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b9761ecfa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b9761ecfa_0_3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b9761ecf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b9761ecfa_0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b9761ecfa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b9761ecfa_0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b9761ecfa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4b9761ecfa_0_3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4b9761ecfa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b9761ecfa_0_4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4b9761ecfa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b9761ecfa_0_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4b9761ecf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b9761ecfa_0_4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b9761ecfa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4b9761ecfa_0_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4b9761ecfa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b9761ecfa_0_4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4b9761ecfa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4b9761ecfa_0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4b9761ecfa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b9761ecfa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4b9761ecf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4b9761ecfa_0_4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4b9761ecfa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4b9761ecfa_0_5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4b9761ecfa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e3b2409c9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e3b2409c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b9761ecfa_0_5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4b9761ecfa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4b9761ecfa_0_5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4b9761ecfa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b9761ecf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b9761ec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b9761ecfa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b9761ecf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4b9761ecf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4b9761ecf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b9761ecfa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b9761ecf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4b9761ecfa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4b9761ecf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o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e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Objet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c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Dupl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hyperlink" Target="https://www.siriusartes.com.br/camisa-quarto-em-arles-van-gogh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Relationship Id="rId7" Type="http://schemas.openxmlformats.org/officeDocument/2006/relationships/hyperlink" Target="https://www.facebook.com/ceangher/photos/a.1052973464736324/1185439198156416/?type=3&amp;locale=pt_B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43.png"/><Relationship Id="rId6" Type="http://schemas.openxmlformats.org/officeDocument/2006/relationships/hyperlink" Target="https://pt.aliexpress.com/i/1005003694628577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hyperlink" Target="https://www.saatchiart.com/print/Painting-The-Wrong-Side-of-the-Bed/400326/8580422/vie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hyperlink" Target="https://www.shopbritto.com/products/sleeping-in-arles-limited-edition-prin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hyperlink" Target="https://steamcommunity.com/sharedfiles/filedetails/?id=838625783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Relationship Id="rId6" Type="http://schemas.openxmlformats.org/officeDocument/2006/relationships/hyperlink" Target="https://guntergallery.com/products/bedroom-in-arle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hyperlink" Target="https://fineartamerica.com/featured/van-goghs-bedroom-at-arles-vincent-van-gogh.html?product=ornament&amp;ornamentType=ornament-wood-ova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hyperlink" Target="https://www.antiquestylewebstore.com/83/1/9130/alarm-clock-bedroom-in-arle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hyperlink" Target="https://www.santaclassics.com/shop/bedroom-in-arles-10-pac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Relationship Id="rId5" Type="http://schemas.openxmlformats.org/officeDocument/2006/relationships/image" Target="../media/image61.png"/><Relationship Id="rId6" Type="http://schemas.openxmlformats.org/officeDocument/2006/relationships/hyperlink" Target="https://nickoprints.com/featured/the-self-portrait-of-vincent-van-gogh-in-front-of-the-bedroom-in-arles-digital-recreation-nicko-prints.html?product=duvet-cover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55.png"/><Relationship Id="rId6" Type="http://schemas.openxmlformats.org/officeDocument/2006/relationships/hyperlink" Target="https://www.redbubble.com/i/ipad-case/Bedroom-in-Arles-by-Van-Gogh-by-GalleryGreats/25017743.MNKGF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5" Type="http://schemas.openxmlformats.org/officeDocument/2006/relationships/image" Target="../media/image62.png"/><Relationship Id="rId6" Type="http://schemas.openxmlformats.org/officeDocument/2006/relationships/hyperlink" Target="https://pekoeblaze.wordpress.com/2017/07/09/four-tips-for-remaking-famous-old-paintings-in-your-own-style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89.png"/><Relationship Id="rId5" Type="http://schemas.openxmlformats.org/officeDocument/2006/relationships/hyperlink" Target="https://www.xp-pen.com/la-pt/index/index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64.png"/><Relationship Id="rId6" Type="http://schemas.openxmlformats.org/officeDocument/2006/relationships/hyperlink" Target="https://rebrickable.com/mocs/MOC-54501/gabizon/bedroom-in-arles-by-vincent-van-gogh/#detail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hyperlink" Target="https://www.simonandschuster.com/books/Van-Gogh-Bedroom-at-Arles-Bookmarks-(pack-of-10)/Flame-Tree-Studio/Flame-Tree-Bookmarks/9781804175446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hyperlink" Target="https://kuurth.com/products/bedroom-in-arles-r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Relationship Id="rId4" Type="http://schemas.openxmlformats.org/officeDocument/2006/relationships/image" Target="../media/image74.png"/><Relationship Id="rId5" Type="http://schemas.openxmlformats.org/officeDocument/2006/relationships/image" Target="../media/image73.png"/><Relationship Id="rId6" Type="http://schemas.openxmlformats.org/officeDocument/2006/relationships/hyperlink" Target="https://www.museumstorecompany.com/the-bedroom-in-arles-saint-remy-by-van-gogh-museum-exhibit-pendant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hyperlink" Target="https://www.teepublic.com/t-shirt/30980722-vincent-van-gogh-the-bedroom-bedroom-in-arles-1889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hyperlink" Target="https://shop.nationalgallery.org.uk/cup-van-gogh-the-bedroom-reuseable-ecoffee-14oz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Relationship Id="rId5" Type="http://schemas.openxmlformats.org/officeDocument/2006/relationships/image" Target="../media/image86.png"/><Relationship Id="rId6" Type="http://schemas.openxmlformats.org/officeDocument/2006/relationships/hyperlink" Target="https://www.reddit.com/r/rustylake/comments/kz44f2/the_bedroom_in_the_arlesvincent_van_gogh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image" Target="../media/image101.png"/><Relationship Id="rId6" Type="http://schemas.openxmlformats.org/officeDocument/2006/relationships/hyperlink" Target="https://en.wikipedia.org/wiki/Bedroom_in_Arle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8.png"/><Relationship Id="rId4" Type="http://schemas.openxmlformats.org/officeDocument/2006/relationships/image" Target="../media/image94.png"/><Relationship Id="rId5" Type="http://schemas.openxmlformats.org/officeDocument/2006/relationships/image" Target="../media/image93.png"/><Relationship Id="rId6" Type="http://schemas.openxmlformats.org/officeDocument/2006/relationships/hyperlink" Target="https://www.artstation.com/artwork/nYPVd9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4.png"/><Relationship Id="rId4" Type="http://schemas.openxmlformats.org/officeDocument/2006/relationships/image" Target="../media/image91.png"/><Relationship Id="rId5" Type="http://schemas.openxmlformats.org/officeDocument/2006/relationships/image" Target="../media/image98.png"/><Relationship Id="rId6" Type="http://schemas.openxmlformats.org/officeDocument/2006/relationships/hyperlink" Target="https://pt.gta5-mods.com/maps/van-gogh-bedroom-arle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0.png"/><Relationship Id="rId4" Type="http://schemas.openxmlformats.org/officeDocument/2006/relationships/image" Target="../media/image97.png"/><Relationship Id="rId5" Type="http://schemas.openxmlformats.org/officeDocument/2006/relationships/image" Target="../media/image104.png"/><Relationship Id="rId6" Type="http://schemas.openxmlformats.org/officeDocument/2006/relationships/hyperlink" Target="https://shop.getty.edu/products/coloring-book-vincent-van-gogh?variant=32423541112909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9.png"/><Relationship Id="rId4" Type="http://schemas.openxmlformats.org/officeDocument/2006/relationships/image" Target="../media/image95.png"/><Relationship Id="rId5" Type="http://schemas.openxmlformats.org/officeDocument/2006/relationships/image" Target="../media/image92.png"/><Relationship Id="rId6" Type="http://schemas.openxmlformats.org/officeDocument/2006/relationships/hyperlink" Target="https://www.todayisartday.com/products/bedroom-in-arles-sticker?_pos=5&amp;_sid=8c99e3530&amp;_ss=r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6.png"/><Relationship Id="rId4" Type="http://schemas.openxmlformats.org/officeDocument/2006/relationships/image" Target="../media/image103.png"/><Relationship Id="rId5" Type="http://schemas.openxmlformats.org/officeDocument/2006/relationships/image" Target="../media/image106.png"/><Relationship Id="rId6" Type="http://schemas.openxmlformats.org/officeDocument/2006/relationships/hyperlink" Target="https://www.todayisartday.com/products/bedroom-in-arles-magnet?_pos=4&amp;_sid=8c99e3530&amp;_ss=r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0.png"/><Relationship Id="rId4" Type="http://schemas.openxmlformats.org/officeDocument/2006/relationships/image" Target="../media/image102.png"/><Relationship Id="rId5" Type="http://schemas.openxmlformats.org/officeDocument/2006/relationships/image" Target="../media/image111.png"/><Relationship Id="rId6" Type="http://schemas.openxmlformats.org/officeDocument/2006/relationships/hyperlink" Target="https://www.todayisartday.com/products/bedroom-in-arles-patch?_pos=3&amp;_sid=8c99e3530&amp;_ss=r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5.png"/><Relationship Id="rId4" Type="http://schemas.openxmlformats.org/officeDocument/2006/relationships/image" Target="../media/image107.png"/><Relationship Id="rId5" Type="http://schemas.openxmlformats.org/officeDocument/2006/relationships/image" Target="../media/image103.png"/><Relationship Id="rId6" Type="http://schemas.openxmlformats.org/officeDocument/2006/relationships/hyperlink" Target="https://www.todayisartday.com/products/bedroom-in-arles-pin?_pos=2&amp;_sid=8c99e3530&amp;_ss=r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9.png"/><Relationship Id="rId4" Type="http://schemas.openxmlformats.org/officeDocument/2006/relationships/image" Target="../media/image114.png"/><Relationship Id="rId5" Type="http://schemas.openxmlformats.org/officeDocument/2006/relationships/image" Target="../media/image110.png"/><Relationship Id="rId6" Type="http://schemas.openxmlformats.org/officeDocument/2006/relationships/hyperlink" Target="https://www.todayisartday.com/products/bedroom-in-arles-card?_pos=14&amp;_sid=8c99e3530&amp;_ss=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8.png"/><Relationship Id="rId4" Type="http://schemas.openxmlformats.org/officeDocument/2006/relationships/image" Target="../media/image130.png"/><Relationship Id="rId5" Type="http://schemas.openxmlformats.org/officeDocument/2006/relationships/image" Target="../media/image116.png"/><Relationship Id="rId6" Type="http://schemas.openxmlformats.org/officeDocument/2006/relationships/hyperlink" Target="http://www.youtube.com/watch?v=r05ZKliH6n0" TargetMode="External"/><Relationship Id="rId7" Type="http://schemas.openxmlformats.org/officeDocument/2006/relationships/image" Target="../media/image115.jpg"/><Relationship Id="rId8" Type="http://schemas.openxmlformats.org/officeDocument/2006/relationships/hyperlink" Target="https://www.todayisartday.com/products/bedroom-in-arles-miniature-wooden-room?_pos=1&amp;_sid=8c99e3530&amp;_ss=r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3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hyperlink" Target="https://www.todayisartday.com/products/bedroom-in-arles-van-gogh-1000-piece-puzzl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4.png"/><Relationship Id="rId6" Type="http://schemas.openxmlformats.org/officeDocument/2006/relationships/hyperlink" Target="https://www.boutiquesdemusees.fr/en/home-decor/wall-decoration-bedroom-in-arles-by-van-gogh-ixxi/19295.ht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3.png"/><Relationship Id="rId4" Type="http://schemas.openxmlformats.org/officeDocument/2006/relationships/hyperlink" Target="http://www.youtube.com/watch?v=YqPuBf-SQPc" TargetMode="External"/><Relationship Id="rId5" Type="http://schemas.openxmlformats.org/officeDocument/2006/relationships/image" Target="../media/image121.jpg"/><Relationship Id="rId6" Type="http://schemas.openxmlformats.org/officeDocument/2006/relationships/hyperlink" Target="https://www.youtube.com/watch?v=YqPuBf-SQPc&amp;ab_channel=Idunn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9.png"/><Relationship Id="rId4" Type="http://schemas.openxmlformats.org/officeDocument/2006/relationships/hyperlink" Target="http://www.youtube.com/watch?v=BjMukEmVWwk" TargetMode="External"/><Relationship Id="rId5" Type="http://schemas.openxmlformats.org/officeDocument/2006/relationships/image" Target="../media/image122.jpg"/><Relationship Id="rId6" Type="http://schemas.openxmlformats.org/officeDocument/2006/relationships/hyperlink" Target="https://www.youtube.com/watch?v=BjMukEmVWwk&amp;t=11s&amp;ab_channel=%C3%89sobrearte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7.png"/><Relationship Id="rId4" Type="http://schemas.openxmlformats.org/officeDocument/2006/relationships/hyperlink" Target="http://www.youtube.com/watch?v=6deVotyTvKY" TargetMode="External"/><Relationship Id="rId5" Type="http://schemas.openxmlformats.org/officeDocument/2006/relationships/image" Target="../media/image125.jpg"/><Relationship Id="rId6" Type="http://schemas.openxmlformats.org/officeDocument/2006/relationships/hyperlink" Target="https://www.youtube.com/watch?v=6deVotyTvKY&amp;ab_channel=RodrigoAssi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6.png"/><Relationship Id="rId4" Type="http://schemas.openxmlformats.org/officeDocument/2006/relationships/image" Target="../media/image128.png"/><Relationship Id="rId5" Type="http://schemas.openxmlformats.org/officeDocument/2006/relationships/image" Target="../media/image131.png"/><Relationship Id="rId6" Type="http://schemas.openxmlformats.org/officeDocument/2006/relationships/hyperlink" Target="https://www.reddit.com/r/vangogh/comments/111ndf9/my_van_goghs_bedroom_in_arles_tattoo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artsteps.com/view/645b9c4f397c4dffcec3ad50?currentUse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hyperlink" Target="https://www.linkedin.com/pulse/exposi%C3%A7%C3%A3o-van-gogh-new-york-eliana-p-moreira/?originalSubdomain=pt" TargetMode="External"/><Relationship Id="rId7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Relationship Id="rId6" Type="http://schemas.openxmlformats.org/officeDocument/2006/relationships/hyperlink" Target="https://wordwall.net/pt/resource/11973340/quarto-em-arles-vincent-van-gog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hyperlink" Target="https://entretenimento.r7.com/viagens/fotos/quer-dormir-em-uma-obra-de-arte-quarto-de-van-gogh-esta-para-locacao-26082019#/foto/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18.png"/><Relationship Id="rId6" Type="http://schemas.openxmlformats.org/officeDocument/2006/relationships/hyperlink" Target="https://www.hypeness.com.br/2014/09/ilustrador-insere-gadgets-em-famosas-obras-de-arte-do-passad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3512213" y="586302"/>
            <a:ext cx="3168505" cy="6733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pt-PT" sz="2800"/>
              <a:t>O quarto em Arles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3698569" y="2197187"/>
            <a:ext cx="5964297" cy="2931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pt-PT">
                <a:latin typeface="arial"/>
                <a:ea typeface="arial"/>
                <a:cs typeface="arial"/>
                <a:sym typeface="arial"/>
              </a:rPr>
              <a:t>Quarto em Arles é uma obra do pintor impressionista Vincent van Gogh. Há três exemplares originais, pintados entre outubro de 1888 e setembro de 1889. A obra é uma das mais conhecidas do artista</a:t>
            </a:r>
            <a:endParaRPr/>
          </a:p>
        </p:txBody>
      </p:sp>
      <p:pic>
        <p:nvPicPr>
          <p:cNvPr descr="Instituto Politécnico da Maia - IPMAIA"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668"/>
            <a:ext cx="3028950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 txBox="1"/>
          <p:nvPr/>
        </p:nvSpPr>
        <p:spPr>
          <a:xfrm>
            <a:off x="1107430" y="4117565"/>
            <a:ext cx="15763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PT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Nuno Carvalho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917475" y="4944286"/>
            <a:ext cx="211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IPMaia,  09/05/2023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Relatório</a:t>
            </a:r>
            <a:r>
              <a:rPr lang="pt-PT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m parede, homem, pessoa, interior&#10;&#10;Descrição gerada automaticamente"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8377" y="2079320"/>
            <a:ext cx="1714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rto em Arles – Wikipédia, a enciclopédia livre"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90565" y="4302231"/>
            <a:ext cx="2548695" cy="202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b9761ecfa_0_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</a:t>
            </a:r>
            <a:r>
              <a:rPr lang="pt-PT"/>
              <a:t>amisa de quarto quarto em arles</a:t>
            </a:r>
            <a:endParaRPr/>
          </a:p>
        </p:txBody>
      </p:sp>
      <p:pic>
        <p:nvPicPr>
          <p:cNvPr id="173" name="Google Shape;173;g24b9761ecfa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00" y="1972850"/>
            <a:ext cx="6827726" cy="10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4b9761ecfa_0_62"/>
          <p:cNvSpPr/>
          <p:nvPr/>
        </p:nvSpPr>
        <p:spPr>
          <a:xfrm>
            <a:off x="986425" y="2226500"/>
            <a:ext cx="7140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4b9761ecfa_0_62"/>
          <p:cNvSpPr/>
          <p:nvPr/>
        </p:nvSpPr>
        <p:spPr>
          <a:xfrm>
            <a:off x="1627325" y="2632550"/>
            <a:ext cx="7140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g24b9761ecfa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50" y="3485350"/>
            <a:ext cx="4788349" cy="30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4b9761ecfa_0_62"/>
          <p:cNvSpPr/>
          <p:nvPr/>
        </p:nvSpPr>
        <p:spPr>
          <a:xfrm>
            <a:off x="1084525" y="5471775"/>
            <a:ext cx="7140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g24b9761ecfa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400" y="3665987"/>
            <a:ext cx="4848123" cy="255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4b9761ecfa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84923" y="1843225"/>
            <a:ext cx="1654676" cy="353758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4b9761ecfa_0_62"/>
          <p:cNvSpPr txBox="1"/>
          <p:nvPr/>
        </p:nvSpPr>
        <p:spPr>
          <a:xfrm>
            <a:off x="7187225" y="22265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7"/>
              </a:rPr>
              <a:t>Maintenance (siriusartes.com.br)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b9761ecfa_0_7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Maquete do quarto em arles feita em um centro de educação</a:t>
            </a:r>
            <a:endParaRPr/>
          </a:p>
        </p:txBody>
      </p:sp>
      <p:pic>
        <p:nvPicPr>
          <p:cNvPr id="186" name="Google Shape;186;g24b9761ecfa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6033775" cy="27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4b9761ecfa_0_75"/>
          <p:cNvSpPr/>
          <p:nvPr/>
        </p:nvSpPr>
        <p:spPr>
          <a:xfrm>
            <a:off x="854900" y="2029225"/>
            <a:ext cx="7329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4b9761ecfa_0_75"/>
          <p:cNvSpPr/>
          <p:nvPr/>
        </p:nvSpPr>
        <p:spPr>
          <a:xfrm>
            <a:off x="1418575" y="2480150"/>
            <a:ext cx="6201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24b9761ecfa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575" y="1843225"/>
            <a:ext cx="5701026" cy="226290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4b9761ecfa_0_75"/>
          <p:cNvSpPr/>
          <p:nvPr/>
        </p:nvSpPr>
        <p:spPr>
          <a:xfrm>
            <a:off x="5836075" y="2144050"/>
            <a:ext cx="7329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g24b9761ecfa_0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475" y="4314907"/>
            <a:ext cx="4630529" cy="244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4b9761ecfa_0_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0250" y="4314898"/>
            <a:ext cx="3572650" cy="20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4b9761ecfa_0_75"/>
          <p:cNvSpPr txBox="1"/>
          <p:nvPr/>
        </p:nvSpPr>
        <p:spPr>
          <a:xfrm>
            <a:off x="10002050" y="4882300"/>
            <a:ext cx="176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7"/>
              </a:rPr>
              <a:t>Facebook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4b9761ecfa_0_8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Playmobil quarto em arles</a:t>
            </a:r>
            <a:endParaRPr/>
          </a:p>
        </p:txBody>
      </p:sp>
      <p:pic>
        <p:nvPicPr>
          <p:cNvPr id="199" name="Google Shape;199;g24b9761ecfa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00" y="1690825"/>
            <a:ext cx="5246599" cy="39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4b9761ecfa_0_88"/>
          <p:cNvSpPr/>
          <p:nvPr/>
        </p:nvSpPr>
        <p:spPr>
          <a:xfrm>
            <a:off x="1070975" y="1925875"/>
            <a:ext cx="5826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4b9761ecfa_0_88"/>
          <p:cNvSpPr/>
          <p:nvPr/>
        </p:nvSpPr>
        <p:spPr>
          <a:xfrm>
            <a:off x="1625125" y="2414400"/>
            <a:ext cx="5826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4b9761ecfa_0_88"/>
          <p:cNvSpPr/>
          <p:nvPr/>
        </p:nvSpPr>
        <p:spPr>
          <a:xfrm>
            <a:off x="3832975" y="4424825"/>
            <a:ext cx="883200" cy="46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g24b9761ecfa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624" y="1392275"/>
            <a:ext cx="6137002" cy="321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4b9761ecfa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6924" y="4706724"/>
            <a:ext cx="1938522" cy="19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4b9761ecfa_0_88"/>
          <p:cNvSpPr txBox="1"/>
          <p:nvPr/>
        </p:nvSpPr>
        <p:spPr>
          <a:xfrm>
            <a:off x="1348800" y="60221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pt.aliexpress.com/i/1005003694628577.html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b9761ecfa_0_10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lado errado da pintura</a:t>
            </a:r>
            <a:endParaRPr/>
          </a:p>
        </p:txBody>
      </p:sp>
      <p:pic>
        <p:nvPicPr>
          <p:cNvPr id="211" name="Google Shape;211;g24b9761ecfa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98" y="1431073"/>
            <a:ext cx="6626301" cy="37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4b9761ecfa_0_100"/>
          <p:cNvSpPr/>
          <p:nvPr/>
        </p:nvSpPr>
        <p:spPr>
          <a:xfrm>
            <a:off x="1024000" y="1690825"/>
            <a:ext cx="629700" cy="3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4b9761ecfa_0_100"/>
          <p:cNvSpPr/>
          <p:nvPr/>
        </p:nvSpPr>
        <p:spPr>
          <a:xfrm>
            <a:off x="2583500" y="2151350"/>
            <a:ext cx="7233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4b9761ecfa_0_100"/>
          <p:cNvSpPr/>
          <p:nvPr/>
        </p:nvSpPr>
        <p:spPr>
          <a:xfrm>
            <a:off x="1493750" y="3748400"/>
            <a:ext cx="864300" cy="3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g24b9761ecfa_0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6849" y="1431075"/>
            <a:ext cx="4933699" cy="235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4b9761ecfa_0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5299" y="3870636"/>
            <a:ext cx="3422625" cy="276921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4b9761ecfa_0_100"/>
          <p:cNvSpPr txBox="1"/>
          <p:nvPr/>
        </p:nvSpPr>
        <p:spPr>
          <a:xfrm>
            <a:off x="2529000" y="5237900"/>
            <a:ext cx="2222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Playmobil 70687 Van Gogh-o Quarto Em Arles Exclusivo, Original, Cliques, Famill, Brinquedos Infantis, Brinquedos Meninas, Presentes Originais, Colecionador, Loja, Com Caixa - Figuras De Ação - AliExpress (saatchiart.com)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4b9761ecfa_0_115"/>
          <p:cNvSpPr txBox="1"/>
          <p:nvPr>
            <p:ph type="title"/>
          </p:nvPr>
        </p:nvSpPr>
        <p:spPr>
          <a:xfrm>
            <a:off x="838200" y="3745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</a:t>
            </a:r>
            <a:r>
              <a:rPr lang="pt-PT"/>
              <a:t>leeping in arles</a:t>
            </a:r>
            <a:endParaRPr/>
          </a:p>
        </p:txBody>
      </p:sp>
      <p:pic>
        <p:nvPicPr>
          <p:cNvPr id="223" name="Google Shape;223;g24b9761ecfa_0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00" y="1429875"/>
            <a:ext cx="5559474" cy="31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4b9761ecfa_0_115"/>
          <p:cNvSpPr/>
          <p:nvPr/>
        </p:nvSpPr>
        <p:spPr>
          <a:xfrm>
            <a:off x="591850" y="1681625"/>
            <a:ext cx="770400" cy="33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4b9761ecfa_0_115"/>
          <p:cNvSpPr/>
          <p:nvPr/>
        </p:nvSpPr>
        <p:spPr>
          <a:xfrm>
            <a:off x="1296450" y="2198325"/>
            <a:ext cx="7515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4b9761ecfa_0_115"/>
          <p:cNvSpPr/>
          <p:nvPr/>
        </p:nvSpPr>
        <p:spPr>
          <a:xfrm rot="-5644920">
            <a:off x="732679" y="4349738"/>
            <a:ext cx="1352832" cy="6012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g24b9761ecfa_0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8625" y="3881772"/>
            <a:ext cx="4117300" cy="29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4b9761ecfa_0_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750" y="412800"/>
            <a:ext cx="5890048" cy="33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4b9761ecfa_0_115"/>
          <p:cNvSpPr txBox="1"/>
          <p:nvPr/>
        </p:nvSpPr>
        <p:spPr>
          <a:xfrm>
            <a:off x="2004225" y="56326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SLEEPING IN ARLES - Limited Edition Print – Shop Britto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b9761ecfa_0_1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Fundo de computador quarto em arles</a:t>
            </a:r>
            <a:endParaRPr/>
          </a:p>
        </p:txBody>
      </p:sp>
      <p:pic>
        <p:nvPicPr>
          <p:cNvPr id="235" name="Google Shape;235;g24b9761ecfa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00" y="1777450"/>
            <a:ext cx="4977000" cy="237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4b9761ecfa_0_127"/>
          <p:cNvSpPr/>
          <p:nvPr/>
        </p:nvSpPr>
        <p:spPr>
          <a:xfrm>
            <a:off x="544875" y="1935275"/>
            <a:ext cx="6108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4b9761ecfa_0_127"/>
          <p:cNvSpPr/>
          <p:nvPr/>
        </p:nvSpPr>
        <p:spPr>
          <a:xfrm>
            <a:off x="988500" y="2247375"/>
            <a:ext cx="6108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4b9761ecfa_0_127"/>
          <p:cNvSpPr/>
          <p:nvPr/>
        </p:nvSpPr>
        <p:spPr>
          <a:xfrm rot="-4711468">
            <a:off x="708641" y="3922343"/>
            <a:ext cx="610708" cy="23481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g24b9761ecfa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900" y="1401675"/>
            <a:ext cx="6598102" cy="335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4b9761ecfa_0_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675" y="4362398"/>
            <a:ext cx="3898158" cy="219080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4b9761ecfa_0_127"/>
          <p:cNvSpPr txBox="1"/>
          <p:nvPr/>
        </p:nvSpPr>
        <p:spPr>
          <a:xfrm>
            <a:off x="7057475" y="56611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SLEEPING IN ARLES - Limited Edition Print – Shop Britto (steamcommunity.com)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b9761ecfa_0_1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</a:t>
            </a:r>
            <a:r>
              <a:rPr lang="pt-PT"/>
              <a:t>edroom in arles 8-bit</a:t>
            </a:r>
            <a:endParaRPr/>
          </a:p>
        </p:txBody>
      </p:sp>
      <p:pic>
        <p:nvPicPr>
          <p:cNvPr id="247" name="Google Shape;247;g24b9761ecfa_0_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00" y="1401675"/>
            <a:ext cx="6595525" cy="355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24b9761ecfa_0_139"/>
          <p:cNvSpPr/>
          <p:nvPr/>
        </p:nvSpPr>
        <p:spPr>
          <a:xfrm>
            <a:off x="704575" y="1503150"/>
            <a:ext cx="807900" cy="44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4b9761ecfa_0_139"/>
          <p:cNvSpPr/>
          <p:nvPr/>
        </p:nvSpPr>
        <p:spPr>
          <a:xfrm>
            <a:off x="1221300" y="2038675"/>
            <a:ext cx="920700" cy="38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4b9761ecfa_0_139"/>
          <p:cNvSpPr/>
          <p:nvPr/>
        </p:nvSpPr>
        <p:spPr>
          <a:xfrm>
            <a:off x="1221300" y="3703550"/>
            <a:ext cx="920700" cy="38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g24b9761ecfa_0_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600" y="1260750"/>
            <a:ext cx="5092297" cy="267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4b9761ecfa_0_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8300" y="4088745"/>
            <a:ext cx="2622404" cy="262240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4b9761ecfa_0_139"/>
          <p:cNvSpPr txBox="1"/>
          <p:nvPr/>
        </p:nvSpPr>
        <p:spPr>
          <a:xfrm>
            <a:off x="1063850" y="5634700"/>
            <a:ext cx="3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Silkscreens limited edition by Adam Lister. Availables – Gunter Gallery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b9761ecfa_0_1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Ornamento de madeira quarto em arles</a:t>
            </a:r>
            <a:endParaRPr/>
          </a:p>
        </p:txBody>
      </p:sp>
      <p:pic>
        <p:nvPicPr>
          <p:cNvPr id="259" name="Google Shape;259;g24b9761ecfa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7585202" cy="24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4b9761ecfa_0_151"/>
          <p:cNvSpPr/>
          <p:nvPr/>
        </p:nvSpPr>
        <p:spPr>
          <a:xfrm>
            <a:off x="497900" y="2029225"/>
            <a:ext cx="544800" cy="1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4b9761ecfa_0_151"/>
          <p:cNvSpPr/>
          <p:nvPr/>
        </p:nvSpPr>
        <p:spPr>
          <a:xfrm>
            <a:off x="913350" y="2322550"/>
            <a:ext cx="544800" cy="1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4b9761ecfa_0_151"/>
          <p:cNvSpPr/>
          <p:nvPr/>
        </p:nvSpPr>
        <p:spPr>
          <a:xfrm>
            <a:off x="5180550" y="3423800"/>
            <a:ext cx="544800" cy="1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g24b9761ecfa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50" y="4398725"/>
            <a:ext cx="4804639" cy="22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4b9761ecfa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3327" y="1786850"/>
            <a:ext cx="3685680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4b9761ecfa_0_151"/>
          <p:cNvSpPr txBox="1"/>
          <p:nvPr/>
        </p:nvSpPr>
        <p:spPr>
          <a:xfrm>
            <a:off x="4929775" y="53445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Van Goghs Bedroom at Arles Ornament by Vincent Van Gogh - Fine Art America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b9761ecfa_0_1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Relógio</a:t>
            </a:r>
            <a:r>
              <a:rPr lang="pt-PT"/>
              <a:t> do quarto em arles</a:t>
            </a:r>
            <a:endParaRPr/>
          </a:p>
        </p:txBody>
      </p:sp>
      <p:pic>
        <p:nvPicPr>
          <p:cNvPr id="271" name="Google Shape;271;g24b9761ecfa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0" y="1552000"/>
            <a:ext cx="5587650" cy="25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4b9761ecfa_0_162"/>
          <p:cNvSpPr/>
          <p:nvPr/>
        </p:nvSpPr>
        <p:spPr>
          <a:xfrm>
            <a:off x="319425" y="1709800"/>
            <a:ext cx="638700" cy="2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4b9761ecfa_0_162"/>
          <p:cNvSpPr/>
          <p:nvPr/>
        </p:nvSpPr>
        <p:spPr>
          <a:xfrm>
            <a:off x="838200" y="2059475"/>
            <a:ext cx="638700" cy="2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4b9761ecfa_0_162"/>
          <p:cNvSpPr/>
          <p:nvPr/>
        </p:nvSpPr>
        <p:spPr>
          <a:xfrm rot="-5110560">
            <a:off x="244344" y="3959248"/>
            <a:ext cx="638562" cy="2724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g24b9761ecfa_0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4300" y="1439275"/>
            <a:ext cx="6212901" cy="320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4b9761ecfa_0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5425" y="4298850"/>
            <a:ext cx="2444325" cy="24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4b9761ecfa_0_162"/>
          <p:cNvSpPr txBox="1"/>
          <p:nvPr/>
        </p:nvSpPr>
        <p:spPr>
          <a:xfrm>
            <a:off x="6820000" y="56991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Alarm Clock Bedroom in Arles (antiquestylewebstore.com)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b9761ecfa_0_1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Quarto em arles com pai natal notecards</a:t>
            </a:r>
            <a:endParaRPr/>
          </a:p>
        </p:txBody>
      </p:sp>
      <p:pic>
        <p:nvPicPr>
          <p:cNvPr id="283" name="Google Shape;283;g24b9761ecfa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00" y="1615875"/>
            <a:ext cx="5742926" cy="24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4b9761ecfa_0_173"/>
          <p:cNvSpPr/>
          <p:nvPr/>
        </p:nvSpPr>
        <p:spPr>
          <a:xfrm>
            <a:off x="246300" y="1803775"/>
            <a:ext cx="5919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4b9761ecfa_0_173"/>
          <p:cNvSpPr/>
          <p:nvPr/>
        </p:nvSpPr>
        <p:spPr>
          <a:xfrm>
            <a:off x="915400" y="2144050"/>
            <a:ext cx="5919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4b9761ecfa_0_173"/>
          <p:cNvSpPr/>
          <p:nvPr/>
        </p:nvSpPr>
        <p:spPr>
          <a:xfrm rot="-5099853">
            <a:off x="671017" y="3978196"/>
            <a:ext cx="591754" cy="2065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24b9761ecfa_0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5925" y="1615875"/>
            <a:ext cx="5913600" cy="30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4b9761ecfa_0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0775" y="4284300"/>
            <a:ext cx="3406445" cy="24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4b9761ecfa_0_173"/>
          <p:cNvSpPr txBox="1"/>
          <p:nvPr/>
        </p:nvSpPr>
        <p:spPr>
          <a:xfrm>
            <a:off x="7180950" y="53382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the bedroom in arles food art – Pesquisa Google (santaclassics.com)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4c0256cc62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Criador da obra</a:t>
            </a:r>
            <a:endParaRPr/>
          </a:p>
        </p:txBody>
      </p:sp>
      <p:sp>
        <p:nvSpPr>
          <p:cNvPr id="96" name="Google Shape;96;g24c0256cc62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PT"/>
              <a:t>Vincent van Gogh, pintor holandês do século XIX, é famoso por suas pinceladas ousadas e cores vibrantes. Sua arte expressiva retrata paisagens, retratos e naturezas-mortas com intensa emoção. Apesar das dificuldades pessoais, sua paixão pela arte nunca diminuiu. Van Gogh deixou um legado duradouro como um dos maiores pintores da história. Sua vida e obra continuam a inspirar pessoas em todo o mundo.</a:t>
            </a:r>
            <a:endParaRPr/>
          </a:p>
        </p:txBody>
      </p:sp>
      <p:pic>
        <p:nvPicPr>
          <p:cNvPr id="97" name="Google Shape;97;g24c0256cc6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250" y="4275863"/>
            <a:ext cx="19431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b9761ecfa_0_1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Cobertor quarto em arles</a:t>
            </a:r>
            <a:endParaRPr/>
          </a:p>
        </p:txBody>
      </p:sp>
      <p:pic>
        <p:nvPicPr>
          <p:cNvPr id="295" name="Google Shape;295;g24b9761ecfa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00" y="1690825"/>
            <a:ext cx="6874701" cy="22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4b9761ecfa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00" y="4117950"/>
            <a:ext cx="185737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24b9761ecfa_0_185"/>
          <p:cNvSpPr/>
          <p:nvPr/>
        </p:nvSpPr>
        <p:spPr>
          <a:xfrm>
            <a:off x="366375" y="1775575"/>
            <a:ext cx="6576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4b9761ecfa_0_185"/>
          <p:cNvSpPr/>
          <p:nvPr/>
        </p:nvSpPr>
        <p:spPr>
          <a:xfrm>
            <a:off x="1552175" y="2200400"/>
            <a:ext cx="6576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4b9761ecfa_0_185"/>
          <p:cNvSpPr/>
          <p:nvPr/>
        </p:nvSpPr>
        <p:spPr>
          <a:xfrm>
            <a:off x="771088" y="2946763"/>
            <a:ext cx="657600" cy="25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g24b9761ecfa_0_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4725" y="3984325"/>
            <a:ext cx="5030059" cy="2568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4b9761ecfa_0_185"/>
          <p:cNvSpPr txBox="1"/>
          <p:nvPr/>
        </p:nvSpPr>
        <p:spPr>
          <a:xfrm>
            <a:off x="7646375" y="184272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The self-portrait of Vincent van Gogh in front of the Bedroom in Arles - digital recreation Duvet Cover by Nicko Prints - Nicko Prints - Artist Website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b9761ecfa_0_1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Capas ipad quarto em arles</a:t>
            </a:r>
            <a:endParaRPr/>
          </a:p>
        </p:txBody>
      </p:sp>
      <p:pic>
        <p:nvPicPr>
          <p:cNvPr id="307" name="Google Shape;307;g24b9761ecfa_0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4100"/>
            <a:ext cx="5893649" cy="24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24b9761ecfa_0_196"/>
          <p:cNvSpPr/>
          <p:nvPr/>
        </p:nvSpPr>
        <p:spPr>
          <a:xfrm>
            <a:off x="300625" y="1540700"/>
            <a:ext cx="8550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4b9761ecfa_0_196"/>
          <p:cNvSpPr/>
          <p:nvPr/>
        </p:nvSpPr>
        <p:spPr>
          <a:xfrm>
            <a:off x="1307950" y="1927975"/>
            <a:ext cx="8550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4b9761ecfa_0_196"/>
          <p:cNvSpPr/>
          <p:nvPr/>
        </p:nvSpPr>
        <p:spPr>
          <a:xfrm rot="-6951291">
            <a:off x="906060" y="3667841"/>
            <a:ext cx="855093" cy="3100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g24b9761ecfa_0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049" y="1843225"/>
            <a:ext cx="5993549" cy="308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4b9761ecfa_0_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2925" y="3957954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24b9761ecfa_0_196"/>
          <p:cNvSpPr txBox="1"/>
          <p:nvPr/>
        </p:nvSpPr>
        <p:spPr>
          <a:xfrm>
            <a:off x="541425" y="50342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"Bedroom in Arles by Van Gogh" iPad Case &amp; Skin for Sale by GalleryGreats | Redbubble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4b9761ecfa_0_2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Alternativo quarto em arles</a:t>
            </a:r>
            <a:endParaRPr/>
          </a:p>
        </p:txBody>
      </p:sp>
      <p:pic>
        <p:nvPicPr>
          <p:cNvPr id="319" name="Google Shape;319;g24b9761ecfa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838" y="3832150"/>
            <a:ext cx="2809875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4b9761ecfa_0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50" y="1458050"/>
            <a:ext cx="5474924" cy="22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4b9761ecfa_0_209"/>
          <p:cNvSpPr/>
          <p:nvPr/>
        </p:nvSpPr>
        <p:spPr>
          <a:xfrm>
            <a:off x="422750" y="1559500"/>
            <a:ext cx="798600" cy="4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4b9761ecfa_0_209"/>
          <p:cNvSpPr/>
          <p:nvPr/>
        </p:nvSpPr>
        <p:spPr>
          <a:xfrm>
            <a:off x="1221350" y="2010400"/>
            <a:ext cx="439500" cy="15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4b9761ecfa_0_209"/>
          <p:cNvSpPr/>
          <p:nvPr/>
        </p:nvSpPr>
        <p:spPr>
          <a:xfrm rot="-5400000">
            <a:off x="422750" y="3433200"/>
            <a:ext cx="798600" cy="4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g24b9761ecfa_0_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1576" y="1270150"/>
            <a:ext cx="4422725" cy="50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24b9761ecfa_0_20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Alternativo quarto em arles</a:t>
            </a:r>
            <a:endParaRPr/>
          </a:p>
        </p:txBody>
      </p:sp>
      <p:sp>
        <p:nvSpPr>
          <p:cNvPr id="326" name="Google Shape;326;g24b9761ecfa_0_209"/>
          <p:cNvSpPr txBox="1"/>
          <p:nvPr/>
        </p:nvSpPr>
        <p:spPr>
          <a:xfrm>
            <a:off x="8976200" y="3039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Four Tips For Remaking Famous Old Paintings In Your Own Style « PekoeBlaze - the official blog (wordpress.com)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b9761ecfa_0_2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Dia de chuva quarto em arles</a:t>
            </a:r>
            <a:endParaRPr/>
          </a:p>
        </p:txBody>
      </p:sp>
      <p:pic>
        <p:nvPicPr>
          <p:cNvPr id="332" name="Google Shape;332;g24b9761ecfa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794350"/>
            <a:ext cx="4594875" cy="26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24b9761ecfa_0_221"/>
          <p:cNvSpPr/>
          <p:nvPr/>
        </p:nvSpPr>
        <p:spPr>
          <a:xfrm>
            <a:off x="319425" y="1907100"/>
            <a:ext cx="7047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4b9761ecfa_0_221"/>
          <p:cNvSpPr/>
          <p:nvPr/>
        </p:nvSpPr>
        <p:spPr>
          <a:xfrm>
            <a:off x="791225" y="2284975"/>
            <a:ext cx="704700" cy="30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4b9761ecfa_0_221"/>
          <p:cNvSpPr/>
          <p:nvPr/>
        </p:nvSpPr>
        <p:spPr>
          <a:xfrm rot="-4210140">
            <a:off x="410721" y="4081271"/>
            <a:ext cx="704796" cy="30072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g24b9761ecfa_0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350" y="2054475"/>
            <a:ext cx="4870651" cy="285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4b9761ecfa_0_221"/>
          <p:cNvSpPr txBox="1"/>
          <p:nvPr/>
        </p:nvSpPr>
        <p:spPr>
          <a:xfrm>
            <a:off x="7247450" y="5269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5"/>
              </a:rPr>
              <a:t>mesa digitalizadora com display &amp; tablet de desenho digital | XPPen (xp-pen.com)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b9761ecfa_0_2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quarto em arles lego</a:t>
            </a:r>
            <a:endParaRPr/>
          </a:p>
        </p:txBody>
      </p:sp>
      <p:pic>
        <p:nvPicPr>
          <p:cNvPr id="343" name="Google Shape;343;g24b9761ecfa_0_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1700"/>
            <a:ext cx="11887198" cy="293720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4b9761ecfa_0_232"/>
          <p:cNvSpPr/>
          <p:nvPr/>
        </p:nvSpPr>
        <p:spPr>
          <a:xfrm>
            <a:off x="375775" y="1597075"/>
            <a:ext cx="8268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4b9761ecfa_0_232"/>
          <p:cNvSpPr/>
          <p:nvPr/>
        </p:nvSpPr>
        <p:spPr>
          <a:xfrm>
            <a:off x="913350" y="2003125"/>
            <a:ext cx="8268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4b9761ecfa_0_232"/>
          <p:cNvSpPr/>
          <p:nvPr/>
        </p:nvSpPr>
        <p:spPr>
          <a:xfrm rot="-4923306">
            <a:off x="587666" y="4175208"/>
            <a:ext cx="826937" cy="29138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g24b9761ecfa_0_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600" y="700100"/>
            <a:ext cx="4822074" cy="39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4b9761ecfa_0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7502" y="4405000"/>
            <a:ext cx="2874450" cy="215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4b9761ecfa_0_232"/>
          <p:cNvSpPr txBox="1"/>
          <p:nvPr/>
        </p:nvSpPr>
        <p:spPr>
          <a:xfrm>
            <a:off x="446425" y="54142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LEGO MOC Bedroom in Arles by Vincent van Gogh by gabizon | Rebrickable - Build with LEGO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4b9761ecfa_0_2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Bookmark quarto em arles</a:t>
            </a:r>
            <a:endParaRPr/>
          </a:p>
        </p:txBody>
      </p:sp>
      <p:pic>
        <p:nvPicPr>
          <p:cNvPr id="355" name="Google Shape;355;g24b9761ecfa_0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00" y="1298375"/>
            <a:ext cx="7832924" cy="30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4b9761ecfa_0_245"/>
          <p:cNvSpPr/>
          <p:nvPr/>
        </p:nvSpPr>
        <p:spPr>
          <a:xfrm>
            <a:off x="685800" y="1521900"/>
            <a:ext cx="601200" cy="26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4b9761ecfa_0_245"/>
          <p:cNvSpPr/>
          <p:nvPr/>
        </p:nvSpPr>
        <p:spPr>
          <a:xfrm>
            <a:off x="2209800" y="2040675"/>
            <a:ext cx="601200" cy="26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4b9761ecfa_0_245"/>
          <p:cNvSpPr/>
          <p:nvPr/>
        </p:nvSpPr>
        <p:spPr>
          <a:xfrm rot="5004625">
            <a:off x="408208" y="2183700"/>
            <a:ext cx="601272" cy="26301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g24b9761ecfa_0_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475" y="4221575"/>
            <a:ext cx="5672200" cy="24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4b9761ecfa_0_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0525" y="2001550"/>
            <a:ext cx="2000325" cy="32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4b9761ecfa_0_245"/>
          <p:cNvSpPr txBox="1"/>
          <p:nvPr/>
        </p:nvSpPr>
        <p:spPr>
          <a:xfrm>
            <a:off x="6110600" y="51577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Van Gogh: Bedroom at Arles Bookmarks (pack of 10) - Book Summary &amp; Video | Official Publisher Page | Simon &amp; Schuster (simonandschuster.com)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4b9761ecfa_0_2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Anel do quarto em arles</a:t>
            </a:r>
            <a:endParaRPr/>
          </a:p>
        </p:txBody>
      </p:sp>
      <p:pic>
        <p:nvPicPr>
          <p:cNvPr id="367" name="Google Shape;367;g24b9761ecfa_0_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3100" y="3833950"/>
            <a:ext cx="2910250" cy="29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4b9761ecfa_0_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25" y="1690825"/>
            <a:ext cx="553514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4b9761ecfa_0_258"/>
          <p:cNvSpPr/>
          <p:nvPr/>
        </p:nvSpPr>
        <p:spPr>
          <a:xfrm>
            <a:off x="403975" y="1954050"/>
            <a:ext cx="6765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24b9761ecfa_0_258"/>
          <p:cNvSpPr/>
          <p:nvPr/>
        </p:nvSpPr>
        <p:spPr>
          <a:xfrm>
            <a:off x="922750" y="2219175"/>
            <a:ext cx="676500" cy="20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4b9761ecfa_0_258"/>
          <p:cNvSpPr/>
          <p:nvPr/>
        </p:nvSpPr>
        <p:spPr>
          <a:xfrm rot="-5134441">
            <a:off x="1657611" y="3602211"/>
            <a:ext cx="676417" cy="20671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g24b9761ecfa_0_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145" y="2024975"/>
            <a:ext cx="6039930" cy="296244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24b9761ecfa_0_258"/>
          <p:cNvSpPr txBox="1"/>
          <p:nvPr/>
        </p:nvSpPr>
        <p:spPr>
          <a:xfrm>
            <a:off x="7433113" y="57466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kuurth.com/products/bedroom-in-arles-ring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b9761ecfa_0_2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Colar do quarto em arles</a:t>
            </a:r>
            <a:endParaRPr/>
          </a:p>
        </p:txBody>
      </p:sp>
      <p:pic>
        <p:nvPicPr>
          <p:cNvPr id="379" name="Google Shape;379;g24b9761ecfa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25" y="1404575"/>
            <a:ext cx="5465526" cy="32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4b9761ecfa_0_270"/>
          <p:cNvSpPr/>
          <p:nvPr/>
        </p:nvSpPr>
        <p:spPr>
          <a:xfrm>
            <a:off x="244250" y="1484325"/>
            <a:ext cx="648300" cy="2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4b9761ecfa_0_270"/>
          <p:cNvSpPr/>
          <p:nvPr/>
        </p:nvSpPr>
        <p:spPr>
          <a:xfrm>
            <a:off x="753625" y="1815225"/>
            <a:ext cx="648300" cy="27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4b9761ecfa_0_270"/>
          <p:cNvSpPr/>
          <p:nvPr/>
        </p:nvSpPr>
        <p:spPr>
          <a:xfrm rot="-4990255">
            <a:off x="244198" y="3404846"/>
            <a:ext cx="648400" cy="2725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g24b9761ecfa_0_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2850" y="977052"/>
            <a:ext cx="4740651" cy="342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24b9761ecfa_0_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5775" y="2087625"/>
            <a:ext cx="182880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24b9761ecfa_0_270"/>
          <p:cNvSpPr txBox="1"/>
          <p:nvPr/>
        </p:nvSpPr>
        <p:spPr>
          <a:xfrm>
            <a:off x="1401925" y="53572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- Ring – KUURTH (museumstorecompany.com)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b9761ecfa_0_28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Camisola do quarto em arles</a:t>
            </a:r>
            <a:endParaRPr/>
          </a:p>
        </p:txBody>
      </p:sp>
      <p:pic>
        <p:nvPicPr>
          <p:cNvPr id="391" name="Google Shape;391;g24b9761ecfa_0_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5" y="1841327"/>
            <a:ext cx="6539074" cy="24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4b9761ecfa_0_282"/>
          <p:cNvSpPr/>
          <p:nvPr/>
        </p:nvSpPr>
        <p:spPr>
          <a:xfrm>
            <a:off x="441550" y="2141950"/>
            <a:ext cx="6576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4b9761ecfa_0_282"/>
          <p:cNvSpPr/>
          <p:nvPr/>
        </p:nvSpPr>
        <p:spPr>
          <a:xfrm>
            <a:off x="960350" y="2548000"/>
            <a:ext cx="657600" cy="15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4b9761ecfa_0_282"/>
          <p:cNvSpPr/>
          <p:nvPr/>
        </p:nvSpPr>
        <p:spPr>
          <a:xfrm rot="-5400000">
            <a:off x="316875" y="4093325"/>
            <a:ext cx="657600" cy="20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g24b9761ecfa_0_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1724" y="1608350"/>
            <a:ext cx="5270900" cy="307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4b9761ecfa_0_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625" y="4447749"/>
            <a:ext cx="2283625" cy="2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4b9761ecfa_0_282"/>
          <p:cNvSpPr txBox="1"/>
          <p:nvPr/>
        </p:nvSpPr>
        <p:spPr>
          <a:xfrm>
            <a:off x="7038475" y="572765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The bedroom in Arles. Saint-Remy by Van Gogh - Museum Exhibit Pendant (teepublic.com)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4b9761ecfa_0_2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Caneca </a:t>
            </a:r>
            <a:r>
              <a:rPr lang="pt-PT"/>
              <a:t>do quarto em arles</a:t>
            </a:r>
            <a:endParaRPr/>
          </a:p>
        </p:txBody>
      </p:sp>
      <p:pic>
        <p:nvPicPr>
          <p:cNvPr id="403" name="Google Shape;403;g24b9761ecfa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0100"/>
            <a:ext cx="4650775" cy="266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4b9761ecfa_0_295"/>
          <p:cNvSpPr/>
          <p:nvPr/>
        </p:nvSpPr>
        <p:spPr>
          <a:xfrm>
            <a:off x="300625" y="1690825"/>
            <a:ext cx="601200" cy="15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4b9761ecfa_0_295"/>
          <p:cNvSpPr/>
          <p:nvPr/>
        </p:nvSpPr>
        <p:spPr>
          <a:xfrm>
            <a:off x="1608550" y="2068700"/>
            <a:ext cx="601200" cy="15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24b9761ecfa_0_295"/>
          <p:cNvSpPr/>
          <p:nvPr/>
        </p:nvSpPr>
        <p:spPr>
          <a:xfrm rot="3475676">
            <a:off x="300688" y="2484044"/>
            <a:ext cx="601146" cy="15957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g24b9761ecfa_0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225" y="1392300"/>
            <a:ext cx="7084026" cy="34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24b9761ecfa_0_2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8950" y="448882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24b9761ecfa_0_295"/>
          <p:cNvSpPr txBox="1"/>
          <p:nvPr/>
        </p:nvSpPr>
        <p:spPr>
          <a:xfrm>
            <a:off x="6544550" y="55566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Travel Mug 14oz | National Gallery Shop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0256cc62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quarto em arles - Apresentação</a:t>
            </a:r>
            <a:endParaRPr/>
          </a:p>
        </p:txBody>
      </p:sp>
      <p:sp>
        <p:nvSpPr>
          <p:cNvPr id="103" name="Google Shape;103;g24c0256cc62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PT"/>
              <a:t>"O Quarto em Arles" é uma famosa pintura a óleo de Vincent van Gogh, criada em 1888. A obra retrata o quarto modesto em que Van Gogh morava em Arles, na França. Com cores vibrantes e pinceladas expressivas, a pintura mostra o interior simétrico do quarto, com móveis simples. Van Gogh pintou três versões dessa obra, sendo esta a mais famosa. É um exemplo marcante da sua busca pela expressão emocional através das cores. Atualmente, a pintura está no Museu de Belas Artes de Lyon, na França, e é considerada um ícone do pós-impressionismo.</a:t>
            </a:r>
            <a:endParaRPr/>
          </a:p>
        </p:txBody>
      </p:sp>
      <p:pic>
        <p:nvPicPr>
          <p:cNvPr id="104" name="Google Shape;104;g24c0256cc62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300" y="4817011"/>
            <a:ext cx="2192449" cy="1740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b9761ecfa_0_3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quarto em arles no minecraft</a:t>
            </a:r>
            <a:endParaRPr/>
          </a:p>
        </p:txBody>
      </p:sp>
      <p:pic>
        <p:nvPicPr>
          <p:cNvPr id="415" name="Google Shape;415;g24b9761ecfa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25" y="1550100"/>
            <a:ext cx="6905576" cy="29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24b9761ecfa_0_307"/>
          <p:cNvSpPr/>
          <p:nvPr/>
        </p:nvSpPr>
        <p:spPr>
          <a:xfrm>
            <a:off x="234875" y="1690825"/>
            <a:ext cx="537600" cy="1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4b9761ecfa_0_307"/>
          <p:cNvSpPr/>
          <p:nvPr/>
        </p:nvSpPr>
        <p:spPr>
          <a:xfrm>
            <a:off x="584550" y="1937175"/>
            <a:ext cx="537600" cy="1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4b9761ecfa_0_307"/>
          <p:cNvSpPr/>
          <p:nvPr/>
        </p:nvSpPr>
        <p:spPr>
          <a:xfrm rot="-3778637">
            <a:off x="234978" y="3335094"/>
            <a:ext cx="537478" cy="18783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g24b9761ecfa_0_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4626" y="1439275"/>
            <a:ext cx="4894998" cy="424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4b9761ecfa_0_3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4050" y="4535475"/>
            <a:ext cx="3487228" cy="217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4b9761ecfa_0_307"/>
          <p:cNvSpPr txBox="1"/>
          <p:nvPr/>
        </p:nvSpPr>
        <p:spPr>
          <a:xfrm>
            <a:off x="8206825" y="5841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The bedroom in the Arles(Vincent Van gogh) : r/rustylake (reddit.com)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b9761ecfa_0_3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quarto em arles numa carta</a:t>
            </a:r>
            <a:endParaRPr/>
          </a:p>
        </p:txBody>
      </p:sp>
      <p:pic>
        <p:nvPicPr>
          <p:cNvPr id="427" name="Google Shape;427;g24b9761ecfa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0525" y="111800"/>
            <a:ext cx="3276600" cy="20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24b9761ecfa_0_319"/>
          <p:cNvSpPr/>
          <p:nvPr/>
        </p:nvSpPr>
        <p:spPr>
          <a:xfrm rot="-10598830">
            <a:off x="2358086" y="1710115"/>
            <a:ext cx="666841" cy="2350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4b9761ecfa_0_319"/>
          <p:cNvSpPr/>
          <p:nvPr/>
        </p:nvSpPr>
        <p:spPr>
          <a:xfrm rot="-10598830">
            <a:off x="5046986" y="3497165"/>
            <a:ext cx="666841" cy="23500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g24b9761ecfa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282" y="1429438"/>
            <a:ext cx="6167043" cy="360051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4b9761ecfa_0_319"/>
          <p:cNvSpPr/>
          <p:nvPr/>
        </p:nvSpPr>
        <p:spPr>
          <a:xfrm>
            <a:off x="2132550" y="1474925"/>
            <a:ext cx="826800" cy="27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4b9761ecfa_0_319"/>
          <p:cNvSpPr/>
          <p:nvPr/>
        </p:nvSpPr>
        <p:spPr>
          <a:xfrm>
            <a:off x="3139850" y="3252600"/>
            <a:ext cx="826800" cy="27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g24b9761ecfa_0_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6975" y="2496450"/>
            <a:ext cx="5720149" cy="350671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24b9761ecfa_0_319"/>
          <p:cNvSpPr txBox="1"/>
          <p:nvPr/>
        </p:nvSpPr>
        <p:spPr>
          <a:xfrm>
            <a:off x="2507625" y="56991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- Wikipedia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b9761ecfa_0_3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quarto em arles 3D</a:t>
            </a:r>
            <a:endParaRPr/>
          </a:p>
        </p:txBody>
      </p:sp>
      <p:pic>
        <p:nvPicPr>
          <p:cNvPr id="440" name="Google Shape;440;g24b9761ecfa_0_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19" y="1568875"/>
            <a:ext cx="4913699" cy="328547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4b9761ecfa_0_334"/>
          <p:cNvSpPr/>
          <p:nvPr/>
        </p:nvSpPr>
        <p:spPr>
          <a:xfrm>
            <a:off x="2123150" y="1568875"/>
            <a:ext cx="469800" cy="18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4b9761ecfa_0_334"/>
          <p:cNvSpPr/>
          <p:nvPr/>
        </p:nvSpPr>
        <p:spPr>
          <a:xfrm>
            <a:off x="3412275" y="3252550"/>
            <a:ext cx="469800" cy="187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g24b9761ecfa_0_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8868" y="1420475"/>
            <a:ext cx="6726182" cy="409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24b9761ecfa_0_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4600" y="5063124"/>
            <a:ext cx="3020179" cy="16988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4b9761ecfa_0_334"/>
          <p:cNvSpPr txBox="1"/>
          <p:nvPr/>
        </p:nvSpPr>
        <p:spPr>
          <a:xfrm>
            <a:off x="7047975" y="6031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- Wikipedia (artstation.com)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4b9761ecfa_0_3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Quarto em arles GTA V</a:t>
            </a:r>
            <a:endParaRPr/>
          </a:p>
        </p:txBody>
      </p:sp>
      <p:pic>
        <p:nvPicPr>
          <p:cNvPr id="451" name="Google Shape;451;g24b9761ecfa_0_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75" y="1888300"/>
            <a:ext cx="4417475" cy="32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4b9761ecfa_0_344"/>
          <p:cNvSpPr/>
          <p:nvPr/>
        </p:nvSpPr>
        <p:spPr>
          <a:xfrm>
            <a:off x="1935275" y="2038600"/>
            <a:ext cx="498000" cy="141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24b9761ecfa_0_344"/>
          <p:cNvSpPr/>
          <p:nvPr/>
        </p:nvSpPr>
        <p:spPr>
          <a:xfrm>
            <a:off x="2764100" y="3036500"/>
            <a:ext cx="498000" cy="141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g24b9761ecfa_0_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9400" y="433529"/>
            <a:ext cx="4580607" cy="30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4b9761ecfa_0_3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150" y="3589380"/>
            <a:ext cx="5631672" cy="309742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4b9761ecfa_0_344"/>
          <p:cNvSpPr txBox="1"/>
          <p:nvPr/>
        </p:nvSpPr>
        <p:spPr>
          <a:xfrm>
            <a:off x="1077213" y="57656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ArtStation - Bedroom In Arles - Van Gogh (3D Remake) (gta5-mods.com)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b9761ecfa_0_3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Livro de colorir</a:t>
            </a:r>
            <a:endParaRPr/>
          </a:p>
        </p:txBody>
      </p:sp>
      <p:pic>
        <p:nvPicPr>
          <p:cNvPr id="462" name="Google Shape;462;g24b9761ecfa_0_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50" y="1531298"/>
            <a:ext cx="7643299" cy="233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4b9761ecfa_0_356"/>
          <p:cNvSpPr/>
          <p:nvPr/>
        </p:nvSpPr>
        <p:spPr>
          <a:xfrm>
            <a:off x="2912300" y="1662825"/>
            <a:ext cx="826800" cy="244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4b9761ecfa_0_356"/>
          <p:cNvSpPr/>
          <p:nvPr/>
        </p:nvSpPr>
        <p:spPr>
          <a:xfrm rot="-5985376">
            <a:off x="490635" y="2068924"/>
            <a:ext cx="826757" cy="244136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4b9761ecfa_0_356"/>
          <p:cNvSpPr/>
          <p:nvPr/>
        </p:nvSpPr>
        <p:spPr>
          <a:xfrm>
            <a:off x="2085500" y="2012525"/>
            <a:ext cx="826800" cy="244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g24b9761ecfa_0_3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15148"/>
            <a:ext cx="5643097" cy="26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24b9761ecfa_0_3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849" y="1690825"/>
            <a:ext cx="4140552" cy="4140553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4b9761ecfa_0_356"/>
          <p:cNvSpPr txBox="1"/>
          <p:nvPr/>
        </p:nvSpPr>
        <p:spPr>
          <a:xfrm>
            <a:off x="7746650" y="60601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Coloring Book - Vincent Van Gogh - Getty Museum Store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4b9761ecfa_0_3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Sticker do quarto em arles</a:t>
            </a:r>
            <a:endParaRPr/>
          </a:p>
        </p:txBody>
      </p:sp>
      <p:pic>
        <p:nvPicPr>
          <p:cNvPr id="474" name="Google Shape;474;g24b9761ecfa_0_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00" y="1690825"/>
            <a:ext cx="6648800" cy="29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4b9761ecfa_0_368"/>
          <p:cNvSpPr/>
          <p:nvPr/>
        </p:nvSpPr>
        <p:spPr>
          <a:xfrm>
            <a:off x="2705625" y="1803750"/>
            <a:ext cx="498000" cy="253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4b9761ecfa_0_368"/>
          <p:cNvSpPr/>
          <p:nvPr/>
        </p:nvSpPr>
        <p:spPr>
          <a:xfrm>
            <a:off x="2858025" y="1956150"/>
            <a:ext cx="498000" cy="253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4b9761ecfa_0_368"/>
          <p:cNvSpPr/>
          <p:nvPr/>
        </p:nvSpPr>
        <p:spPr>
          <a:xfrm>
            <a:off x="2275550" y="2170475"/>
            <a:ext cx="498000" cy="253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4b9761ecfa_0_368"/>
          <p:cNvSpPr/>
          <p:nvPr/>
        </p:nvSpPr>
        <p:spPr>
          <a:xfrm rot="-5400000">
            <a:off x="716100" y="2873000"/>
            <a:ext cx="498000" cy="253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g24b9761ecfa_0_3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2150" y="0"/>
            <a:ext cx="5059901" cy="3529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24b9761ecfa_0_3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0975" y="3785271"/>
            <a:ext cx="3023655" cy="302365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24b9761ecfa_0_368"/>
          <p:cNvSpPr txBox="1"/>
          <p:nvPr/>
        </p:nvSpPr>
        <p:spPr>
          <a:xfrm>
            <a:off x="2275550" y="57181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- Sticker – Today is Art Day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b9761ecfa_0_38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Hímen do quarto em arles</a:t>
            </a:r>
            <a:endParaRPr/>
          </a:p>
        </p:txBody>
      </p:sp>
      <p:pic>
        <p:nvPicPr>
          <p:cNvPr id="487" name="Google Shape;487;g24b9761ecfa_0_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75" y="1512325"/>
            <a:ext cx="6035100" cy="32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24b9761ecfa_0_381"/>
          <p:cNvSpPr/>
          <p:nvPr/>
        </p:nvSpPr>
        <p:spPr>
          <a:xfrm rot="4906306">
            <a:off x="972556" y="1608257"/>
            <a:ext cx="272505" cy="50742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4b9761ecfa_0_381"/>
          <p:cNvSpPr/>
          <p:nvPr/>
        </p:nvSpPr>
        <p:spPr>
          <a:xfrm rot="4906306">
            <a:off x="1557106" y="2042507"/>
            <a:ext cx="272505" cy="50742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4b9761ecfa_0_381"/>
          <p:cNvSpPr/>
          <p:nvPr/>
        </p:nvSpPr>
        <p:spPr>
          <a:xfrm rot="4906306">
            <a:off x="352531" y="3228307"/>
            <a:ext cx="272505" cy="50742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g24b9761ecfa_0_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1600" y="234850"/>
            <a:ext cx="3116901" cy="311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24b9761ecfa_0_3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2950" y="2902901"/>
            <a:ext cx="4335762" cy="320144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24b9761ecfa_0_381"/>
          <p:cNvSpPr txBox="1"/>
          <p:nvPr/>
        </p:nvSpPr>
        <p:spPr>
          <a:xfrm>
            <a:off x="1890225" y="55811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- Magnet – Today is Art Day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b9761ecfa_0_39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Bordado do quarto em arles</a:t>
            </a:r>
            <a:endParaRPr/>
          </a:p>
        </p:txBody>
      </p:sp>
      <p:pic>
        <p:nvPicPr>
          <p:cNvPr id="499" name="Google Shape;499;g24b9761ecfa_0_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0" y="1578300"/>
            <a:ext cx="6898749" cy="31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24b9761ecfa_0_393"/>
          <p:cNvSpPr/>
          <p:nvPr/>
        </p:nvSpPr>
        <p:spPr>
          <a:xfrm>
            <a:off x="460325" y="1709800"/>
            <a:ext cx="685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4b9761ecfa_0_393"/>
          <p:cNvSpPr/>
          <p:nvPr/>
        </p:nvSpPr>
        <p:spPr>
          <a:xfrm>
            <a:off x="1054250" y="2200400"/>
            <a:ext cx="685800" cy="30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4b9761ecfa_0_393"/>
          <p:cNvSpPr/>
          <p:nvPr/>
        </p:nvSpPr>
        <p:spPr>
          <a:xfrm rot="5738895">
            <a:off x="257803" y="2681571"/>
            <a:ext cx="685830" cy="3099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g24b9761ecfa_0_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275" y="495224"/>
            <a:ext cx="3833962" cy="31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4b9761ecfa_0_3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3849" y="3635099"/>
            <a:ext cx="2647753" cy="2647753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24b9761ecfa_0_393"/>
          <p:cNvSpPr txBox="1"/>
          <p:nvPr/>
        </p:nvSpPr>
        <p:spPr>
          <a:xfrm>
            <a:off x="1310825" y="547120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todayisartday.com/products/bedroom-in-arles-patch?_pos=3&amp;_sid=8c99e3530&amp;_ss=r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b9761ecfa_0_4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Pin do Quarto em Arles</a:t>
            </a:r>
            <a:endParaRPr/>
          </a:p>
        </p:txBody>
      </p:sp>
      <p:pic>
        <p:nvPicPr>
          <p:cNvPr id="511" name="Google Shape;511;g24b9761ecfa_0_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8375" y="93925"/>
            <a:ext cx="3705100" cy="327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4b9761ecfa_0_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75" y="1559476"/>
            <a:ext cx="6706324" cy="30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4b9761ecfa_0_405"/>
          <p:cNvSpPr/>
          <p:nvPr/>
        </p:nvSpPr>
        <p:spPr>
          <a:xfrm>
            <a:off x="620050" y="1784950"/>
            <a:ext cx="657600" cy="17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4b9761ecfa_0_405"/>
          <p:cNvSpPr/>
          <p:nvPr/>
        </p:nvSpPr>
        <p:spPr>
          <a:xfrm>
            <a:off x="1390375" y="2160900"/>
            <a:ext cx="488400" cy="25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4b9761ecfa_0_405"/>
          <p:cNvSpPr/>
          <p:nvPr/>
        </p:nvSpPr>
        <p:spPr>
          <a:xfrm rot="4618265">
            <a:off x="537663" y="2764231"/>
            <a:ext cx="488372" cy="25339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g24b9761ecfa_0_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0549" y="3560501"/>
            <a:ext cx="3182674" cy="3182674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24b9761ecfa_0_405"/>
          <p:cNvSpPr txBox="1"/>
          <p:nvPr/>
        </p:nvSpPr>
        <p:spPr>
          <a:xfrm>
            <a:off x="1947200" y="55092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- Patch – Today is Art Day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4b9761ecfa_0_4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Carta Quarto em arles</a:t>
            </a:r>
            <a:endParaRPr/>
          </a:p>
        </p:txBody>
      </p:sp>
      <p:pic>
        <p:nvPicPr>
          <p:cNvPr id="523" name="Google Shape;523;g24b9761ecfa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1900"/>
            <a:ext cx="6327501" cy="27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24b9761ecfa_0_417"/>
          <p:cNvSpPr/>
          <p:nvPr/>
        </p:nvSpPr>
        <p:spPr>
          <a:xfrm>
            <a:off x="281825" y="1625250"/>
            <a:ext cx="6858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4b9761ecfa_0_417"/>
          <p:cNvSpPr/>
          <p:nvPr/>
        </p:nvSpPr>
        <p:spPr>
          <a:xfrm>
            <a:off x="838200" y="1993725"/>
            <a:ext cx="685800" cy="23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4b9761ecfa_0_417"/>
          <p:cNvSpPr/>
          <p:nvPr/>
        </p:nvSpPr>
        <p:spPr>
          <a:xfrm rot="5619740">
            <a:off x="229763" y="2465548"/>
            <a:ext cx="685700" cy="2347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g24b9761ecfa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2301" y="174475"/>
            <a:ext cx="5559699" cy="387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24b9761ecfa_0_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576" y="4304968"/>
            <a:ext cx="2505331" cy="250533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4b9761ecfa_0_417"/>
          <p:cNvSpPr txBox="1"/>
          <p:nvPr/>
        </p:nvSpPr>
        <p:spPr>
          <a:xfrm>
            <a:off x="1130325" y="50912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- Card – Today is Art Day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4b9761ecfa_0_4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quarto em arles pintura original</a:t>
            </a:r>
            <a:endParaRPr/>
          </a:p>
        </p:txBody>
      </p:sp>
      <p:pic>
        <p:nvPicPr>
          <p:cNvPr id="110" name="Google Shape;110;g24b9761ecfa_0_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2675"/>
            <a:ext cx="6000525" cy="25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4b9761ecfa_0_478"/>
          <p:cNvSpPr/>
          <p:nvPr/>
        </p:nvSpPr>
        <p:spPr>
          <a:xfrm>
            <a:off x="298600" y="1721975"/>
            <a:ext cx="686700" cy="34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4b9761ecfa_0_478"/>
          <p:cNvSpPr/>
          <p:nvPr/>
        </p:nvSpPr>
        <p:spPr>
          <a:xfrm>
            <a:off x="719750" y="2070275"/>
            <a:ext cx="686700" cy="34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4b9761ecfa_0_478"/>
          <p:cNvSpPr/>
          <p:nvPr/>
        </p:nvSpPr>
        <p:spPr>
          <a:xfrm rot="4314323">
            <a:off x="298574" y="2570969"/>
            <a:ext cx="686764" cy="34836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g24b9761ecfa_0_4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198" y="1502975"/>
            <a:ext cx="5048250" cy="289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4b9761ecfa_0_4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9625" y="4160925"/>
            <a:ext cx="3087725" cy="24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b9761ecfa_0_4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Quarto em arles em madeira</a:t>
            </a:r>
            <a:endParaRPr/>
          </a:p>
        </p:txBody>
      </p:sp>
      <p:pic>
        <p:nvPicPr>
          <p:cNvPr id="535" name="Google Shape;535;g24b9761ecfa_0_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25" y="1606475"/>
            <a:ext cx="6304649" cy="28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24b9761ecfa_0_429"/>
          <p:cNvSpPr/>
          <p:nvPr/>
        </p:nvSpPr>
        <p:spPr>
          <a:xfrm>
            <a:off x="629425" y="1756775"/>
            <a:ext cx="5730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4b9761ecfa_0_429"/>
          <p:cNvSpPr/>
          <p:nvPr/>
        </p:nvSpPr>
        <p:spPr>
          <a:xfrm>
            <a:off x="781825" y="1909175"/>
            <a:ext cx="5730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4b9761ecfa_0_429"/>
          <p:cNvSpPr/>
          <p:nvPr/>
        </p:nvSpPr>
        <p:spPr>
          <a:xfrm>
            <a:off x="1202425" y="2144025"/>
            <a:ext cx="5730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4b9761ecfa_0_429"/>
          <p:cNvSpPr/>
          <p:nvPr/>
        </p:nvSpPr>
        <p:spPr>
          <a:xfrm rot="5400000">
            <a:off x="518700" y="2634625"/>
            <a:ext cx="5730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0" name="Google Shape;540;g24b9761ecfa_0_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9675" y="403975"/>
            <a:ext cx="4512324" cy="300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4b9761ecfa_0_4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7774" y="3517624"/>
            <a:ext cx="3141003" cy="3141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create the Bedroom in Arles, a timeless masterpiece depicting Vincent van Gogh's room at the Yellow House where he stayed and worked from 1888 to 1889.&#10;&#10;This faithful reproduction is easy to assemble. It includes wooden furniture and cloth garments. No cutting, gluing or sewing needed.&#10;&#10;Visit www.todayisartday.com for more!" id="542" name="Google Shape;542;g24b9761ecfa_0_429" title="Vincent van Gogh Bedroom in Arles Miniature Wooden Room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0575" y="4533975"/>
            <a:ext cx="3048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4b9761ecfa_0_429"/>
          <p:cNvSpPr txBox="1"/>
          <p:nvPr/>
        </p:nvSpPr>
        <p:spPr>
          <a:xfrm>
            <a:off x="180475" y="51296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8"/>
              </a:rPr>
              <a:t>Bedroom in Arles - Miniature Wooden Room – Today is Art Day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4b9761ecfa_0_4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Puzzle do quarto em arles</a:t>
            </a:r>
            <a:endParaRPr/>
          </a:p>
        </p:txBody>
      </p:sp>
      <p:pic>
        <p:nvPicPr>
          <p:cNvPr id="549" name="Google Shape;549;g24b9761ecfa_0_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50" y="1632397"/>
            <a:ext cx="6533449" cy="29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24b9761ecfa_0_443"/>
          <p:cNvSpPr/>
          <p:nvPr/>
        </p:nvSpPr>
        <p:spPr>
          <a:xfrm>
            <a:off x="736550" y="1741875"/>
            <a:ext cx="5673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4b9761ecfa_0_443"/>
          <p:cNvSpPr/>
          <p:nvPr/>
        </p:nvSpPr>
        <p:spPr>
          <a:xfrm>
            <a:off x="1456300" y="2172975"/>
            <a:ext cx="567300" cy="29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4b9761ecfa_0_443"/>
          <p:cNvSpPr/>
          <p:nvPr/>
        </p:nvSpPr>
        <p:spPr>
          <a:xfrm rot="6903649">
            <a:off x="683020" y="2902756"/>
            <a:ext cx="567307" cy="29835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g24b9761ecfa_0_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399" y="161075"/>
            <a:ext cx="5088599" cy="316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4b9761ecfa_0_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8074" y="3499614"/>
            <a:ext cx="3225887" cy="322588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4b9761ecfa_0_443"/>
          <p:cNvSpPr txBox="1"/>
          <p:nvPr/>
        </p:nvSpPr>
        <p:spPr>
          <a:xfrm>
            <a:off x="1263300" y="51292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- Van Gogh - Puzzle – Today is Art Day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b9761ecfa_0_4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Azulejo do quarto em arles</a:t>
            </a:r>
            <a:endParaRPr/>
          </a:p>
        </p:txBody>
      </p:sp>
      <p:pic>
        <p:nvPicPr>
          <p:cNvPr id="561" name="Google Shape;561;g24b9761ecfa_0_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50" y="1363650"/>
            <a:ext cx="7697874" cy="31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g24b9761ecfa_0_456"/>
          <p:cNvSpPr/>
          <p:nvPr/>
        </p:nvSpPr>
        <p:spPr>
          <a:xfrm>
            <a:off x="587250" y="1572650"/>
            <a:ext cx="567300" cy="23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4b9761ecfa_0_456"/>
          <p:cNvSpPr/>
          <p:nvPr/>
        </p:nvSpPr>
        <p:spPr>
          <a:xfrm>
            <a:off x="1207450" y="1953975"/>
            <a:ext cx="567300" cy="23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24b9761ecfa_0_456"/>
          <p:cNvSpPr/>
          <p:nvPr/>
        </p:nvSpPr>
        <p:spPr>
          <a:xfrm rot="6116035">
            <a:off x="473972" y="2643738"/>
            <a:ext cx="567260" cy="23888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" name="Google Shape;565;g24b9761ecfa_0_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9299" y="519400"/>
            <a:ext cx="4049977" cy="224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24b9761ecfa_0_4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59299" y="2918627"/>
            <a:ext cx="3786973" cy="378697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4b9761ecfa_0_456"/>
          <p:cNvSpPr txBox="1"/>
          <p:nvPr/>
        </p:nvSpPr>
        <p:spPr>
          <a:xfrm>
            <a:off x="1586250" y="53287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Bedroom in Arles - Van Gogh - Puzzle – Today is Art Day (boutiquesdemusees.fr)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4b9761ecfa_0_4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Jogo de Vincent Van Gogh</a:t>
            </a:r>
            <a:endParaRPr/>
          </a:p>
        </p:txBody>
      </p:sp>
      <p:pic>
        <p:nvPicPr>
          <p:cNvPr id="573" name="Google Shape;573;g24b9761ecfa_0_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5" y="1471850"/>
            <a:ext cx="6217575" cy="265867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g24b9761ecfa_0_468"/>
          <p:cNvSpPr/>
          <p:nvPr/>
        </p:nvSpPr>
        <p:spPr>
          <a:xfrm>
            <a:off x="398150" y="1632375"/>
            <a:ext cx="6570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4b9761ecfa_0_468"/>
          <p:cNvSpPr/>
          <p:nvPr/>
        </p:nvSpPr>
        <p:spPr>
          <a:xfrm>
            <a:off x="1516050" y="1983850"/>
            <a:ext cx="6570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4b9761ecfa_0_468"/>
          <p:cNvSpPr/>
          <p:nvPr/>
        </p:nvSpPr>
        <p:spPr>
          <a:xfrm>
            <a:off x="398150" y="3131600"/>
            <a:ext cx="6570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😽 D E S C R I Ç Ã O 😽&#10;&#10;Vamos viver na pele de um dos mais famosos e peculiares pintores da história, Vincent Van Gogh em um dos seus momentos mais difíceis.&#10;&#10;Nova saga! Jogando toda a série de jogos Cube Escape/Rusty Lake/The White Door/Samsara Room!&#10;Esse é o 3° da saga.&#10;O anterior foi o Cube Escape: The Lake e o próximo é o Cube Escape: Harvey's Box&#10;Playlist está abaixo ↓&#10;&#10;🍐 T W I T C H  /  L I V E S 🍐&#10;Gravações ao vivo! ;)&#10;https://www.twitch.tv/idunnnn&#10;&#10;&#10;✌ L I N k S ✌&#10;&#10;Conheça mais sobre o jogo&#10;• Músicas&#10;Menu - https://youtu.be/wcwBTg41CRk&#10;Game - https://www.youtube.com/watch?v=M37WYp8F2iA&#10;• Onde encontrar&#10;Site (eventualmente cairá) - http://www.cubeescape.com/&#10;Novo pacote - https://store.steampowered.com/app/1292940/Cube_Escape_Collection/&#10;• Trailer - https://youtu.be/oiQw-1_zHks&#10;• Ordem - https://steamcommunity.com/app/532110/discussions/0/217691032444112309/&#10;&#10;🔑 C U R I O S I D A D E S 🔑 &#10;Este jogo faz referência a 4 pinturas de Van Gogh:&#10;O local que jogamos é uma reprodução da pintura &quot;O Quarto de Arles&quot; o que também da seu nome.&#10;Arles é uma comuna francesa (seria tipo um pequena subdivisão administrativa muito antiga da França) onde Van Gogh viveu no mesmo ano do jogo, em 1888&#10;https://pt.wikipedia.org/wiki/Quarto_em_Arles#/media/Ficheiro:Camera_da_Letto_Vincent_van_Gogh.jpg&#10;&#10;As pinturas na parede são pinturas dos amigos de Van Gogh Eugene Boch (esquerda) e Paul-Eugiene Milliet(direita) também presentes na pintura O Quarto de Arles&#10;https://pt.wikipedia.org/wiki/Eug%C3%A8ne_Boch&#10;http://www.vggallery.com/painting/p_0473.htm&#10;&#10;Os girassóis são uma referência ao quadro Doze Girassóis numa Jarra&#10;https://pt.wikipedia.org/wiki/Doze_Girass%C3%B3is_numa_Jarra&#10;&#10;A visão do exterior do quarto é uma mistura do Rusty Lake com a pintura A Noite Estrelada, uma das suas obras mais famosas. Ele pintou da sua vista do sanatório em Saint-Remy-de-Provence na França (não fielmente),embora isso tenha sido em 1889, foi após os acontecimentos vistos no jogo.&#10;https://pt.wikipedia.org/wiki/A_Noite_Estrelada&#10;&#10;Possívelmente o amigo de Van Gogh, Paul, que aparece na porta se refere a Paul Gauguin&#10;http://lounge.obviousmag.org/cafe_amargo/2012/12/a-tragica-relacao-de-van-gogh-e-gauguin.html&#10;&#10;Mais sobre Van Gogh&#10;https://pt.wikipedia.org/wiki/Vincent_van_Gogh&#10;Livros&#10;https://blog.estantevirtual.com.br/2016/07/29/cinco-livros-para-compreender-van-gogh/&#10;Obras&#10;https://www.wikiart.org/pt/vincent-van-gogh&#10;Obras mais famosas&#10;https://arteref.com/arte-no-mundo/10-das-obras-mais-famosas-de-van-gogh/&#10;&#10;Este jogo até então é o único que possui 2 personagens não ficcionais, Vincent Van Gogh com quem jogamos e Paul Gauguin&#10;&#10;Todos os objetos pesados na porta dentro da orelha são partes da orelha: martelo, bigorna, estribo, tambor, ferradura e cóclea&#10;https://www.infoescola.com/audicao/ouvido/&#10;&#10;A textura de dentro da orelha do van gogh é na verdade uma batata&#10;https://vk.com/wall-109688734_3480?z=photo-109688734_456239994%2Fwall-109688734_3488&#10;&#10;🍉 V I D E O S / P L A Y L I S T S 🍉 &#10;Playlist dessa série ↓&#10;Saga Universo Rusty Lake (Cube Escape/Rusty Lake/The White Door/Samsara Room)&#10;https://www.youtube.com/playlist?list=PL35vlLN05OTovuq872QxW8Yzhwt0Hujyg&#10;&#10;Indicação de séries ↓&#10;Random&#10;O Party Hard 2 (gráfico diferente/música boa/estratégia/stealth)&#10;https://www.youtube.com/playlist?list=PL35vlLN05OTpuvVNEeMFsjX2yyzFg8ss4&#10;&#10;Playlist de jogos parecidos↓&#10;Outras séries de jogos de puzzle&#10;https://www.youtube.com/playlist?list=PL35vlLN05OTpvGtJuLbmGytkXjsGVasOP&#10;&#10;Outras séries de jogos ricos em história&#10;https://www.youtube.com/playlist?list=PL35vlLN05OTrDkf4St4Pqq6Md2Gk7ckKW&#10;&#10;Outras séries de jogos estranhos/diferentes&#10;https://www.youtube.com/playlist?list=PL35vlLN05OTpQ2luCVtJuQpD3aCNjKjGv&#10;&#10;Outras séries de jogos de Point and click&#10;https://www.youtube.com/playlist?list=PL35vlLN05OTrlaknr41CEmWsMK-Pce6ub&#10;&#10;Outras séries de jogos macabros&#10;https://www.youtube.com/playlist?list=PL35vlLN05OTot1Op9R7kugysaDaTaZe3t&#10;&#10;Outras séries de jogos atmosféricos&#10;https://www.youtube.com/playlist?list=PL35vlLN05OTo9Bep2SK5hgn3Q7GPDL_PK&#10;&#10;💖 S O C I A L 💖&#10;👉 Discord Idunn's Valhalla - https://discord.gg/dBD4Bbe&#10;👉 Página facebook - https://www.facebook.com/Idunnnnn/&#10;👉 Twitter @Idunnnnnn - https://twitter.com/Idunnnnnn&#10;👉 Grupo de Steam - http://steamcommunity.com/groups/IdunnValhalla&#10;👉 Instagram @idunnvalhalla - https://www.instagram.com/idunnvalhalla/&#10;&#10;&#10;🍊 A G R A D E C I M E N T O S / C R É D I T O S 🍊&#10;&#10;Este jogo pertence a Rusty Lake&#10;• Site - http://www.rustylake.com/&#10;• Canal - https://www.youtube.com/channel/UCe1LNXl3yYWPNWeJT_AsP1w&#10;• Facebook - https://www.facebook.com/rustylakecom/&#10;• Twitter - https://twitter.com/rustylakecom&#10;&#10;Obrigada por assistir ^^&#10;Leu até aqui?! Merece um pirulito 🍭" id="577" name="Google Shape;577;g24b9761ecfa_0_468" title="Cube Escape: Arles #1 [RL#5] | Simplesmente Vincent Van Gogh (completo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6550" y="1570738"/>
            <a:ext cx="4374925" cy="24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4b9761ecfa_0_468"/>
          <p:cNvSpPr txBox="1"/>
          <p:nvPr/>
        </p:nvSpPr>
        <p:spPr>
          <a:xfrm>
            <a:off x="7760350" y="460682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Cube Escape: Arles #1 [RL#5] | Simplesmente Vincent Van Gogh (completo) - YouTube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4b9761ecfa_0_49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V</a:t>
            </a:r>
            <a:r>
              <a:rPr lang="pt-PT"/>
              <a:t>an Gogh. O quarto em Arles</a:t>
            </a:r>
            <a:endParaRPr/>
          </a:p>
        </p:txBody>
      </p:sp>
      <p:pic>
        <p:nvPicPr>
          <p:cNvPr id="584" name="Google Shape;584;g24b9761ecfa_0_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0" y="1790350"/>
            <a:ext cx="6836150" cy="36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4b9761ecfa_0_496"/>
          <p:cNvSpPr/>
          <p:nvPr/>
        </p:nvSpPr>
        <p:spPr>
          <a:xfrm rot="-10114628">
            <a:off x="766592" y="1980844"/>
            <a:ext cx="507451" cy="2687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4b9761ecfa_0_496"/>
          <p:cNvSpPr/>
          <p:nvPr/>
        </p:nvSpPr>
        <p:spPr>
          <a:xfrm rot="-10114628">
            <a:off x="3218267" y="1980844"/>
            <a:ext cx="507451" cy="2687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4b9761ecfa_0_496"/>
          <p:cNvSpPr/>
          <p:nvPr/>
        </p:nvSpPr>
        <p:spPr>
          <a:xfrm rot="-10114628">
            <a:off x="4604917" y="2653919"/>
            <a:ext cx="507451" cy="2687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mentário do quadro de Vincent van Gogh, &quot;O quarto em Arles&quot;. &#10;&#10;Trata-se da segunda versão dessa obra, pintada em 1889, em óleo sobre tela, medindo 72 x 90 cm. Atualmente está no Art Institute of Chicago, de cujo site (https://www.artic.edu) foi extraída a imagem do quadro utilizada no vídeo.&#10;&#10;O vídeo começa com uma análise das características formais do quadro, passando para uma leitura de seu caráter expressivo.&#10;&#10;A produção e edição do conteúdo do canal (texto, imagens e músicas) são de Verlaine Freitas." id="588" name="Google Shape;588;g24b9761ecfa_0_496" title="1. van Gogh. O quarto em Arle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1150" y="1843225"/>
            <a:ext cx="4703700" cy="26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24b9761ecfa_0_496"/>
          <p:cNvSpPr txBox="1"/>
          <p:nvPr/>
        </p:nvSpPr>
        <p:spPr>
          <a:xfrm>
            <a:off x="8064325" y="48915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youtube.com/watch?v=BjMukEmVWwk&amp;t=11s&amp;ab_channel=Ésobrearte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4b9761ecfa_0_5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Quarto de Arles </a:t>
            </a:r>
            <a:r>
              <a:rPr lang="pt-PT"/>
              <a:t>vídeo com imagens</a:t>
            </a:r>
            <a:r>
              <a:rPr lang="pt-PT"/>
              <a:t> 3D</a:t>
            </a:r>
            <a:endParaRPr/>
          </a:p>
        </p:txBody>
      </p:sp>
      <p:pic>
        <p:nvPicPr>
          <p:cNvPr id="595" name="Google Shape;595;g24b9761ecfa_0_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5" y="1592575"/>
            <a:ext cx="8826173" cy="28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24b9761ecfa_0_507"/>
          <p:cNvSpPr/>
          <p:nvPr/>
        </p:nvSpPr>
        <p:spPr>
          <a:xfrm>
            <a:off x="2219650" y="1602525"/>
            <a:ext cx="7365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24b9761ecfa_0_507"/>
          <p:cNvSpPr/>
          <p:nvPr/>
        </p:nvSpPr>
        <p:spPr>
          <a:xfrm>
            <a:off x="995350" y="1592475"/>
            <a:ext cx="617100" cy="209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4b9761ecfa_0_507"/>
          <p:cNvSpPr/>
          <p:nvPr/>
        </p:nvSpPr>
        <p:spPr>
          <a:xfrm rot="10554763">
            <a:off x="5407800" y="2252652"/>
            <a:ext cx="736573" cy="18888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Video para pesquisa sobre a obra de Van Gogh, &quot;O QUARTO&quot;, video com algumas imagens em 3D e experimentações com representação real. Abaixo uma descrição da obra.&#10;&#10;   O quadro apresentado hoje, &quot;O quarto do Artista em Arles&quot;, tem três versões diferentes. A terceira dela foi pintada para a mãe de Van Gogh, enquanto esta estava em um asilo no sul da França.&#10;   No quadro o artista representa a &quot;espera&quot; por seu amigo Paul Gauguin, que iria morar com ele. Várias evidências na tela demonstram isso, como a cama com dois travesseiros, duas cadeiras, duas portas, duas jarras de água e, por fim, dois quadros. A cama, na lateral esquerda do quarto e encostada na parede, quase bloqueia a entrada pela porta lateral. Os dois quadros na parede acima da cama são um autorretratro e uma pintura de seu irmão, Will. &#10;   O fato de os objetos serem pintados em pares se explica porque Van Gogh esperava seu amigo Gauguin. Além disso, o artista vivia sozinho, expressando também a sua ansiedade por companhia. A janela entreaberta para dentro, bem com as portas, por exemplo, são representações da facilidade com que as pessoas entravam em sua vida. &#10;   A perspectiva do quadro não é matemática e menos ainda perfeita. Dá ao observador a sensação de que o quarto está flutuando. As cores das paredes, portas e moveis, bem como das molduras dos quadros e janelas, garantem a sintonia do quadro, que passa entre as cores análogas. Apenas o cobertor em cima da cama acrescenta contraste, já que desconversa com as cores predominantes nas paredes e portas." id="599" name="Google Shape;599;g24b9761ecfa_0_507" title="O Quarto de Arle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156" y="3531912"/>
            <a:ext cx="5208045" cy="29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24b9761ecfa_0_507"/>
          <p:cNvSpPr txBox="1"/>
          <p:nvPr/>
        </p:nvSpPr>
        <p:spPr>
          <a:xfrm>
            <a:off x="1804725" y="5224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O Quarto de Arles - YouTube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e3b2409c97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</a:t>
            </a:r>
            <a:r>
              <a:rPr lang="pt-PT"/>
              <a:t>uarto em arles tatuagem</a:t>
            </a:r>
            <a:endParaRPr/>
          </a:p>
        </p:txBody>
      </p:sp>
      <p:pic>
        <p:nvPicPr>
          <p:cNvPr id="606" name="Google Shape;606;g1e3b2409c9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5" y="1506600"/>
            <a:ext cx="7266200" cy="34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e3b2409c97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9575" y="4283875"/>
            <a:ext cx="2475950" cy="27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e3b2409c97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9575" y="1227525"/>
            <a:ext cx="4725371" cy="239667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e3b2409c97_0_1"/>
          <p:cNvSpPr txBox="1"/>
          <p:nvPr/>
        </p:nvSpPr>
        <p:spPr>
          <a:xfrm>
            <a:off x="721900" y="5518700"/>
            <a:ext cx="375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My Van Gogh’s Bedroom in Arles tattoo : r/vangogh (reddit.com)</a:t>
            </a:r>
            <a:endParaRPr/>
          </a:p>
        </p:txBody>
      </p:sp>
      <p:sp>
        <p:nvSpPr>
          <p:cNvPr id="610" name="Google Shape;610;g1e3b2409c97_0_1"/>
          <p:cNvSpPr/>
          <p:nvPr/>
        </p:nvSpPr>
        <p:spPr>
          <a:xfrm>
            <a:off x="838200" y="1814250"/>
            <a:ext cx="598500" cy="1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1e3b2409c97_0_1"/>
          <p:cNvSpPr/>
          <p:nvPr/>
        </p:nvSpPr>
        <p:spPr>
          <a:xfrm>
            <a:off x="1436700" y="3509813"/>
            <a:ext cx="598500" cy="1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4b9761ecfa_0_5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Conclusão</a:t>
            </a:r>
            <a:endParaRPr/>
          </a:p>
        </p:txBody>
      </p:sp>
      <p:sp>
        <p:nvSpPr>
          <p:cNvPr id="617" name="Google Shape;617;g24b9761ecfa_0_51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pt-PT"/>
              <a:t>    </a:t>
            </a:r>
            <a:r>
              <a:rPr lang="pt-PT"/>
              <a:t>Conseguimos concluir que "O Quarto em Arles" é uma das obras mais icônicas de Vincent van Gogh, representando sua visão única do mundo e sua habilidade como artista. O uso das cores é particularmente notável, com os tons vivos e vibrantes que contrastam com as linhas fortes e intensas que formam a cama e a porta. "O Quarto em Arles" é uma das obras mais icônicas de Vincent van Gogh, representando sua visão única do mundo e sua habilidade como artista. O uso das cores é particularmente notável, com os tons vivos e vibrantes que contrastam com as linhas fortes e intensas que formam a cama e a porta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4b9761ecfa_0_5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Artsteps</a:t>
            </a:r>
            <a:endParaRPr/>
          </a:p>
        </p:txBody>
      </p:sp>
      <p:sp>
        <p:nvSpPr>
          <p:cNvPr id="623" name="Google Shape;623;g24b9761ecfa_0_5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PT" u="sng">
                <a:solidFill>
                  <a:schemeClr val="hlink"/>
                </a:solidFill>
                <a:hlinkClick r:id="rId3"/>
              </a:rPr>
              <a:t>https://www.artsteps.com/view/645b9c4f397c4dffcec3ad50?currentUser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b9761ecfa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quarto em arles</a:t>
            </a:r>
            <a:endParaRPr/>
          </a:p>
        </p:txBody>
      </p:sp>
      <p:pic>
        <p:nvPicPr>
          <p:cNvPr id="121" name="Google Shape;121;g24b9761ecf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00" y="1488100"/>
            <a:ext cx="7252548" cy="46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4b9761ecfa_0_5"/>
          <p:cNvSpPr/>
          <p:nvPr/>
        </p:nvSpPr>
        <p:spPr>
          <a:xfrm>
            <a:off x="178500" y="2414400"/>
            <a:ext cx="883200" cy="46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g24b9761ecf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4124" y="0"/>
            <a:ext cx="208520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b9761ecfa_0_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O quarto em arles</a:t>
            </a:r>
            <a:endParaRPr/>
          </a:p>
        </p:txBody>
      </p:sp>
      <p:pic>
        <p:nvPicPr>
          <p:cNvPr id="129" name="Google Shape;129;g24b9761ecfa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75" y="1690825"/>
            <a:ext cx="9551094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4b9761ecfa_0_13"/>
          <p:cNvSpPr/>
          <p:nvPr/>
        </p:nvSpPr>
        <p:spPr>
          <a:xfrm>
            <a:off x="93950" y="1690825"/>
            <a:ext cx="1249500" cy="423000"/>
          </a:xfrm>
          <a:prstGeom prst="rightArrow">
            <a:avLst>
              <a:gd fmla="val 50000" name="adj1"/>
              <a:gd fmla="val 8884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	</a:t>
            </a:r>
            <a:r>
              <a:rPr lang="pt-PT" sz="1100"/>
              <a:t>Palavra</a:t>
            </a:r>
            <a:r>
              <a:rPr lang="pt-PT"/>
              <a:t> </a:t>
            </a:r>
            <a:r>
              <a:rPr lang="pt-PT" sz="1100"/>
              <a:t>chave</a:t>
            </a:r>
            <a:endParaRPr sz="1100"/>
          </a:p>
        </p:txBody>
      </p:sp>
      <p:sp>
        <p:nvSpPr>
          <p:cNvPr id="131" name="Google Shape;131;g24b9761ecfa_0_13"/>
          <p:cNvSpPr/>
          <p:nvPr/>
        </p:nvSpPr>
        <p:spPr>
          <a:xfrm>
            <a:off x="1146125" y="2160725"/>
            <a:ext cx="554400" cy="21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g24b9761ecfa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025" y="155235"/>
            <a:ext cx="6902249" cy="349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4b9761ecfa_0_1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6888" y="2851775"/>
            <a:ext cx="6680525" cy="37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b9761ecfa_0_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Diagrama do quarto em arles</a:t>
            </a:r>
            <a:endParaRPr/>
          </a:p>
        </p:txBody>
      </p:sp>
      <p:pic>
        <p:nvPicPr>
          <p:cNvPr id="139" name="Google Shape;139;g24b9761ecfa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5875"/>
            <a:ext cx="7872599" cy="443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4b9761ecfa_0_26"/>
          <p:cNvSpPr/>
          <p:nvPr/>
        </p:nvSpPr>
        <p:spPr>
          <a:xfrm>
            <a:off x="321600" y="2489575"/>
            <a:ext cx="5166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4b9761ecfa_0_26"/>
          <p:cNvSpPr/>
          <p:nvPr/>
        </p:nvSpPr>
        <p:spPr>
          <a:xfrm>
            <a:off x="763050" y="2780875"/>
            <a:ext cx="5166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g24b9761ecfa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325" y="2301650"/>
            <a:ext cx="7107151" cy="37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4b9761ecfa_0_26"/>
          <p:cNvSpPr/>
          <p:nvPr/>
        </p:nvSpPr>
        <p:spPr>
          <a:xfrm>
            <a:off x="4720300" y="3402950"/>
            <a:ext cx="5166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g24b9761ecfa_0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5725" y="114946"/>
            <a:ext cx="4506266" cy="20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4b9761ecfa_0_26"/>
          <p:cNvSpPr txBox="1"/>
          <p:nvPr/>
        </p:nvSpPr>
        <p:spPr>
          <a:xfrm>
            <a:off x="1149325" y="16152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Quarto em Arles - Vincent van Gogh - Diagrama marcado (wordwall.net)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b9761ecfa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Recriação do quarto em arles</a:t>
            </a:r>
            <a:endParaRPr/>
          </a:p>
        </p:txBody>
      </p:sp>
      <p:pic>
        <p:nvPicPr>
          <p:cNvPr id="151" name="Google Shape;151;g24b9761ecfa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25" y="1643850"/>
            <a:ext cx="8577052" cy="17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4b9761ecfa_0_38"/>
          <p:cNvSpPr/>
          <p:nvPr/>
        </p:nvSpPr>
        <p:spPr>
          <a:xfrm>
            <a:off x="432150" y="1813150"/>
            <a:ext cx="6669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4b9761ecfa_0_38"/>
          <p:cNvSpPr/>
          <p:nvPr/>
        </p:nvSpPr>
        <p:spPr>
          <a:xfrm>
            <a:off x="328825" y="2658675"/>
            <a:ext cx="704700" cy="29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g24b9761ecfa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9175" y="3572525"/>
            <a:ext cx="4770113" cy="31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4b9761ecfa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50" y="3506700"/>
            <a:ext cx="6021500" cy="318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4b9761ecfa_0_38"/>
          <p:cNvSpPr txBox="1"/>
          <p:nvPr/>
        </p:nvSpPr>
        <p:spPr>
          <a:xfrm>
            <a:off x="8928700" y="16908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Wordwall | Create better lessons quicker (r7.com)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b9761ecfa_0_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Quarto em arles se Van gogh mudança de tempo</a:t>
            </a:r>
            <a:endParaRPr/>
          </a:p>
        </p:txBody>
      </p:sp>
      <p:pic>
        <p:nvPicPr>
          <p:cNvPr id="162" name="Google Shape;162;g24b9761ecfa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08375"/>
            <a:ext cx="9250849" cy="22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4b9761ecfa_0_51"/>
          <p:cNvSpPr/>
          <p:nvPr/>
        </p:nvSpPr>
        <p:spPr>
          <a:xfrm>
            <a:off x="610650" y="1747375"/>
            <a:ext cx="4698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4b9761ecfa_0_51"/>
          <p:cNvSpPr/>
          <p:nvPr/>
        </p:nvSpPr>
        <p:spPr>
          <a:xfrm>
            <a:off x="659725" y="2670125"/>
            <a:ext cx="4698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g24b9761ecfa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94775"/>
            <a:ext cx="5161631" cy="27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4b9761ecfa_0_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556" y="3917550"/>
            <a:ext cx="3546663" cy="27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4b9761ecfa_0_51"/>
          <p:cNvSpPr txBox="1"/>
          <p:nvPr/>
        </p:nvSpPr>
        <p:spPr>
          <a:xfrm>
            <a:off x="9346625" y="1852225"/>
            <a:ext cx="2743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 u="sng">
                <a:solidFill>
                  <a:schemeClr val="hlink"/>
                </a:solidFill>
                <a:hlinkClick r:id="rId6"/>
              </a:rPr>
              <a:t>Ilustrador insere gadgets em famosas obras de arte do passado | Hypeness inovação e criatividade para todos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2023-04-04T15:04:59Z</dcterms:created>
  <dc:creator>Nuno CADSE</dc:creator>
</cp:coreProperties>
</file>